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theme/theme20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0" r:id="rId2"/>
    <p:sldMasterId id="2147483672" r:id="rId3"/>
    <p:sldMasterId id="2147483684" r:id="rId4"/>
    <p:sldMasterId id="2147483819" r:id="rId5"/>
    <p:sldMasterId id="2147483843" r:id="rId6"/>
    <p:sldMasterId id="2147484090" r:id="rId7"/>
    <p:sldMasterId id="2147484281" r:id="rId8"/>
    <p:sldMasterId id="2147484305" r:id="rId9"/>
    <p:sldMasterId id="2147484341" r:id="rId10"/>
    <p:sldMasterId id="2147484365" r:id="rId11"/>
    <p:sldMasterId id="2147484449" r:id="rId12"/>
    <p:sldMasterId id="2147484461" r:id="rId13"/>
    <p:sldMasterId id="2147484473" r:id="rId14"/>
    <p:sldMasterId id="2147484485" r:id="rId15"/>
    <p:sldMasterId id="2147484497" r:id="rId16"/>
    <p:sldMasterId id="2147484509" r:id="rId17"/>
    <p:sldMasterId id="2147484521" r:id="rId18"/>
  </p:sldMasterIdLst>
  <p:notesMasterIdLst>
    <p:notesMasterId r:id="rId131"/>
  </p:notesMasterIdLst>
  <p:handoutMasterIdLst>
    <p:handoutMasterId r:id="rId132"/>
  </p:handoutMasterIdLst>
  <p:sldIdLst>
    <p:sldId id="589" r:id="rId19"/>
    <p:sldId id="568" r:id="rId20"/>
    <p:sldId id="753" r:id="rId21"/>
    <p:sldId id="754" r:id="rId22"/>
    <p:sldId id="755" r:id="rId23"/>
    <p:sldId id="756" r:id="rId24"/>
    <p:sldId id="759" r:id="rId25"/>
    <p:sldId id="760" r:id="rId26"/>
    <p:sldId id="757" r:id="rId27"/>
    <p:sldId id="761" r:id="rId28"/>
    <p:sldId id="762" r:id="rId29"/>
    <p:sldId id="758" r:id="rId30"/>
    <p:sldId id="764" r:id="rId31"/>
    <p:sldId id="765" r:id="rId32"/>
    <p:sldId id="763" r:id="rId33"/>
    <p:sldId id="400" r:id="rId34"/>
    <p:sldId id="309" r:id="rId35"/>
    <p:sldId id="401" r:id="rId36"/>
    <p:sldId id="402" r:id="rId37"/>
    <p:sldId id="821" r:id="rId38"/>
    <p:sldId id="822" r:id="rId39"/>
    <p:sldId id="823" r:id="rId40"/>
    <p:sldId id="824" r:id="rId41"/>
    <p:sldId id="825" r:id="rId42"/>
    <p:sldId id="697" r:id="rId43"/>
    <p:sldId id="299" r:id="rId44"/>
    <p:sldId id="735" r:id="rId45"/>
    <p:sldId id="736" r:id="rId46"/>
    <p:sldId id="737" r:id="rId47"/>
    <p:sldId id="826" r:id="rId48"/>
    <p:sldId id="738" r:id="rId49"/>
    <p:sldId id="739" r:id="rId50"/>
    <p:sldId id="740" r:id="rId51"/>
    <p:sldId id="748" r:id="rId52"/>
    <p:sldId id="769" r:id="rId53"/>
    <p:sldId id="770" r:id="rId54"/>
    <p:sldId id="772" r:id="rId55"/>
    <p:sldId id="773" r:id="rId56"/>
    <p:sldId id="749" r:id="rId57"/>
    <p:sldId id="774" r:id="rId58"/>
    <p:sldId id="775" r:id="rId59"/>
    <p:sldId id="743" r:id="rId60"/>
    <p:sldId id="744" r:id="rId61"/>
    <p:sldId id="745" r:id="rId62"/>
    <p:sldId id="827" r:id="rId63"/>
    <p:sldId id="746" r:id="rId64"/>
    <p:sldId id="747" r:id="rId65"/>
    <p:sldId id="616" r:id="rId66"/>
    <p:sldId id="617" r:id="rId67"/>
    <p:sldId id="618" r:id="rId68"/>
    <p:sldId id="820" r:id="rId69"/>
    <p:sldId id="776" r:id="rId70"/>
    <p:sldId id="777" r:id="rId71"/>
    <p:sldId id="778" r:id="rId72"/>
    <p:sldId id="779" r:id="rId73"/>
    <p:sldId id="780" r:id="rId74"/>
    <p:sldId id="781" r:id="rId75"/>
    <p:sldId id="784" r:id="rId76"/>
    <p:sldId id="783" r:id="rId77"/>
    <p:sldId id="411" r:id="rId78"/>
    <p:sldId id="412" r:id="rId79"/>
    <p:sldId id="785" r:id="rId80"/>
    <p:sldId id="786" r:id="rId81"/>
    <p:sldId id="787" r:id="rId82"/>
    <p:sldId id="419" r:id="rId83"/>
    <p:sldId id="468" r:id="rId84"/>
    <p:sldId id="469" r:id="rId85"/>
    <p:sldId id="470" r:id="rId86"/>
    <p:sldId id="471" r:id="rId87"/>
    <p:sldId id="472" r:id="rId88"/>
    <p:sldId id="473" r:id="rId89"/>
    <p:sldId id="474" r:id="rId90"/>
    <p:sldId id="475" r:id="rId91"/>
    <p:sldId id="488" r:id="rId92"/>
    <p:sldId id="489" r:id="rId93"/>
    <p:sldId id="490" r:id="rId94"/>
    <p:sldId id="688" r:id="rId95"/>
    <p:sldId id="788" r:id="rId96"/>
    <p:sldId id="789" r:id="rId97"/>
    <p:sldId id="790" r:id="rId98"/>
    <p:sldId id="795" r:id="rId99"/>
    <p:sldId id="791" r:id="rId100"/>
    <p:sldId id="796" r:id="rId101"/>
    <p:sldId id="792" r:id="rId102"/>
    <p:sldId id="797" r:id="rId103"/>
    <p:sldId id="793" r:id="rId104"/>
    <p:sldId id="798" r:id="rId105"/>
    <p:sldId id="794" r:id="rId106"/>
    <p:sldId id="799" r:id="rId107"/>
    <p:sldId id="800" r:id="rId108"/>
    <p:sldId id="802" r:id="rId109"/>
    <p:sldId id="801" r:id="rId110"/>
    <p:sldId id="803" r:id="rId111"/>
    <p:sldId id="373" r:id="rId112"/>
    <p:sldId id="751" r:id="rId113"/>
    <p:sldId id="804" r:id="rId114"/>
    <p:sldId id="806" r:id="rId115"/>
    <p:sldId id="807" r:id="rId116"/>
    <p:sldId id="805" r:id="rId117"/>
    <p:sldId id="808" r:id="rId118"/>
    <p:sldId id="809" r:id="rId119"/>
    <p:sldId id="810" r:id="rId120"/>
    <p:sldId id="811" r:id="rId121"/>
    <p:sldId id="817" r:id="rId122"/>
    <p:sldId id="812" r:id="rId123"/>
    <p:sldId id="818" r:id="rId124"/>
    <p:sldId id="813" r:id="rId125"/>
    <p:sldId id="819" r:id="rId126"/>
    <p:sldId id="816" r:id="rId127"/>
    <p:sldId id="642" r:id="rId128"/>
    <p:sldId id="375" r:id="rId129"/>
    <p:sldId id="752" r:id="rId130"/>
  </p:sldIdLst>
  <p:sldSz cx="9144000" cy="6858000" type="screen4x3"/>
  <p:notesSz cx="7099300" cy="10234613"/>
  <p:defaultTextStyle>
    <a:defPPr>
      <a:defRPr lang="ca-E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D5FF"/>
    <a:srgbClr val="FFFFFF"/>
    <a:srgbClr val="FFFFCC"/>
    <a:srgbClr val="BBE0E3"/>
    <a:srgbClr val="3366FF"/>
    <a:srgbClr val="FFBF0F"/>
    <a:srgbClr val="0C14FF"/>
    <a:srgbClr val="CCFFCC"/>
    <a:srgbClr val="FFFF66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62" autoAdjust="0"/>
    <p:restoredTop sz="90929"/>
  </p:normalViewPr>
  <p:slideViewPr>
    <p:cSldViewPr showGuides="1">
      <p:cViewPr varScale="1">
        <p:scale>
          <a:sx n="115" d="100"/>
          <a:sy n="115" d="100"/>
        </p:scale>
        <p:origin x="-1470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8.xml"/><Relationship Id="rId117" Type="http://schemas.openxmlformats.org/officeDocument/2006/relationships/slide" Target="slides/slide99.xml"/><Relationship Id="rId21" Type="http://schemas.openxmlformats.org/officeDocument/2006/relationships/slide" Target="slides/slide3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63" Type="http://schemas.openxmlformats.org/officeDocument/2006/relationships/slide" Target="slides/slide45.xml"/><Relationship Id="rId68" Type="http://schemas.openxmlformats.org/officeDocument/2006/relationships/slide" Target="slides/slide50.xml"/><Relationship Id="rId84" Type="http://schemas.openxmlformats.org/officeDocument/2006/relationships/slide" Target="slides/slide66.xml"/><Relationship Id="rId89" Type="http://schemas.openxmlformats.org/officeDocument/2006/relationships/slide" Target="slides/slide71.xml"/><Relationship Id="rId112" Type="http://schemas.openxmlformats.org/officeDocument/2006/relationships/slide" Target="slides/slide94.xml"/><Relationship Id="rId133" Type="http://schemas.openxmlformats.org/officeDocument/2006/relationships/presProps" Target="presProps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89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53" Type="http://schemas.openxmlformats.org/officeDocument/2006/relationships/slide" Target="slides/slide35.xml"/><Relationship Id="rId58" Type="http://schemas.openxmlformats.org/officeDocument/2006/relationships/slide" Target="slides/slide40.xml"/><Relationship Id="rId74" Type="http://schemas.openxmlformats.org/officeDocument/2006/relationships/slide" Target="slides/slide56.xml"/><Relationship Id="rId79" Type="http://schemas.openxmlformats.org/officeDocument/2006/relationships/slide" Target="slides/slide61.xml"/><Relationship Id="rId102" Type="http://schemas.openxmlformats.org/officeDocument/2006/relationships/slide" Target="slides/slide84.xml"/><Relationship Id="rId123" Type="http://schemas.openxmlformats.org/officeDocument/2006/relationships/slide" Target="slides/slide105.xml"/><Relationship Id="rId128" Type="http://schemas.openxmlformats.org/officeDocument/2006/relationships/slide" Target="slides/slide110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2.xml"/><Relationship Id="rId95" Type="http://schemas.openxmlformats.org/officeDocument/2006/relationships/slide" Target="slides/slide77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56" Type="http://schemas.openxmlformats.org/officeDocument/2006/relationships/slide" Target="slides/slide38.xml"/><Relationship Id="rId64" Type="http://schemas.openxmlformats.org/officeDocument/2006/relationships/slide" Target="slides/slide46.xml"/><Relationship Id="rId69" Type="http://schemas.openxmlformats.org/officeDocument/2006/relationships/slide" Target="slides/slide51.xml"/><Relationship Id="rId77" Type="http://schemas.openxmlformats.org/officeDocument/2006/relationships/slide" Target="slides/slide59.xml"/><Relationship Id="rId100" Type="http://schemas.openxmlformats.org/officeDocument/2006/relationships/slide" Target="slides/slide82.xml"/><Relationship Id="rId105" Type="http://schemas.openxmlformats.org/officeDocument/2006/relationships/slide" Target="slides/slide87.xml"/><Relationship Id="rId113" Type="http://schemas.openxmlformats.org/officeDocument/2006/relationships/slide" Target="slides/slide95.xml"/><Relationship Id="rId118" Type="http://schemas.openxmlformats.org/officeDocument/2006/relationships/slide" Target="slides/slide100.xml"/><Relationship Id="rId126" Type="http://schemas.openxmlformats.org/officeDocument/2006/relationships/slide" Target="slides/slide108.xml"/><Relationship Id="rId134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3.xml"/><Relationship Id="rId72" Type="http://schemas.openxmlformats.org/officeDocument/2006/relationships/slide" Target="slides/slide54.xml"/><Relationship Id="rId80" Type="http://schemas.openxmlformats.org/officeDocument/2006/relationships/slide" Target="slides/slide62.xml"/><Relationship Id="rId85" Type="http://schemas.openxmlformats.org/officeDocument/2006/relationships/slide" Target="slides/slide67.xml"/><Relationship Id="rId93" Type="http://schemas.openxmlformats.org/officeDocument/2006/relationships/slide" Target="slides/slide75.xml"/><Relationship Id="rId98" Type="http://schemas.openxmlformats.org/officeDocument/2006/relationships/slide" Target="slides/slide80.xml"/><Relationship Id="rId121" Type="http://schemas.openxmlformats.org/officeDocument/2006/relationships/slide" Target="slides/slide103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slide" Target="slides/slide28.xml"/><Relationship Id="rId59" Type="http://schemas.openxmlformats.org/officeDocument/2006/relationships/slide" Target="slides/slide41.xml"/><Relationship Id="rId67" Type="http://schemas.openxmlformats.org/officeDocument/2006/relationships/slide" Target="slides/slide49.xml"/><Relationship Id="rId103" Type="http://schemas.openxmlformats.org/officeDocument/2006/relationships/slide" Target="slides/slide85.xml"/><Relationship Id="rId108" Type="http://schemas.openxmlformats.org/officeDocument/2006/relationships/slide" Target="slides/slide90.xml"/><Relationship Id="rId116" Type="http://schemas.openxmlformats.org/officeDocument/2006/relationships/slide" Target="slides/slide98.xml"/><Relationship Id="rId124" Type="http://schemas.openxmlformats.org/officeDocument/2006/relationships/slide" Target="slides/slide106.xml"/><Relationship Id="rId129" Type="http://schemas.openxmlformats.org/officeDocument/2006/relationships/slide" Target="slides/slide111.xml"/><Relationship Id="rId20" Type="http://schemas.openxmlformats.org/officeDocument/2006/relationships/slide" Target="slides/slide2.xml"/><Relationship Id="rId41" Type="http://schemas.openxmlformats.org/officeDocument/2006/relationships/slide" Target="slides/slide23.xml"/><Relationship Id="rId54" Type="http://schemas.openxmlformats.org/officeDocument/2006/relationships/slide" Target="slides/slide36.xml"/><Relationship Id="rId62" Type="http://schemas.openxmlformats.org/officeDocument/2006/relationships/slide" Target="slides/slide44.xml"/><Relationship Id="rId70" Type="http://schemas.openxmlformats.org/officeDocument/2006/relationships/slide" Target="slides/slide52.xml"/><Relationship Id="rId75" Type="http://schemas.openxmlformats.org/officeDocument/2006/relationships/slide" Target="slides/slide57.xml"/><Relationship Id="rId83" Type="http://schemas.openxmlformats.org/officeDocument/2006/relationships/slide" Target="slides/slide65.xml"/><Relationship Id="rId88" Type="http://schemas.openxmlformats.org/officeDocument/2006/relationships/slide" Target="slides/slide70.xml"/><Relationship Id="rId91" Type="http://schemas.openxmlformats.org/officeDocument/2006/relationships/slide" Target="slides/slide73.xml"/><Relationship Id="rId96" Type="http://schemas.openxmlformats.org/officeDocument/2006/relationships/slide" Target="slides/slide78.xml"/><Relationship Id="rId111" Type="http://schemas.openxmlformats.org/officeDocument/2006/relationships/slide" Target="slides/slide93.xml"/><Relationship Id="rId13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slide" Target="slides/slide31.xml"/><Relationship Id="rId57" Type="http://schemas.openxmlformats.org/officeDocument/2006/relationships/slide" Target="slides/slide39.xml"/><Relationship Id="rId106" Type="http://schemas.openxmlformats.org/officeDocument/2006/relationships/slide" Target="slides/slide88.xml"/><Relationship Id="rId114" Type="http://schemas.openxmlformats.org/officeDocument/2006/relationships/slide" Target="slides/slide96.xml"/><Relationship Id="rId119" Type="http://schemas.openxmlformats.org/officeDocument/2006/relationships/slide" Target="slides/slide101.xml"/><Relationship Id="rId127" Type="http://schemas.openxmlformats.org/officeDocument/2006/relationships/slide" Target="slides/slide109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slide" Target="slides/slide34.xml"/><Relationship Id="rId60" Type="http://schemas.openxmlformats.org/officeDocument/2006/relationships/slide" Target="slides/slide42.xml"/><Relationship Id="rId65" Type="http://schemas.openxmlformats.org/officeDocument/2006/relationships/slide" Target="slides/slide47.xml"/><Relationship Id="rId73" Type="http://schemas.openxmlformats.org/officeDocument/2006/relationships/slide" Target="slides/slide55.xml"/><Relationship Id="rId78" Type="http://schemas.openxmlformats.org/officeDocument/2006/relationships/slide" Target="slides/slide60.xml"/><Relationship Id="rId81" Type="http://schemas.openxmlformats.org/officeDocument/2006/relationships/slide" Target="slides/slide63.xml"/><Relationship Id="rId86" Type="http://schemas.openxmlformats.org/officeDocument/2006/relationships/slide" Target="slides/slide68.xml"/><Relationship Id="rId94" Type="http://schemas.openxmlformats.org/officeDocument/2006/relationships/slide" Target="slides/slide76.xml"/><Relationship Id="rId99" Type="http://schemas.openxmlformats.org/officeDocument/2006/relationships/slide" Target="slides/slide81.xml"/><Relationship Id="rId101" Type="http://schemas.openxmlformats.org/officeDocument/2006/relationships/slide" Target="slides/slide83.xml"/><Relationship Id="rId122" Type="http://schemas.openxmlformats.org/officeDocument/2006/relationships/slide" Target="slides/slide104.xml"/><Relationship Id="rId130" Type="http://schemas.openxmlformats.org/officeDocument/2006/relationships/slide" Target="slides/slide112.xml"/><Relationship Id="rId13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1.xml"/><Relationship Id="rId109" Type="http://schemas.openxmlformats.org/officeDocument/2006/relationships/slide" Target="slides/slide91.xml"/><Relationship Id="rId34" Type="http://schemas.openxmlformats.org/officeDocument/2006/relationships/slide" Target="slides/slide16.xml"/><Relationship Id="rId50" Type="http://schemas.openxmlformats.org/officeDocument/2006/relationships/slide" Target="slides/slide32.xml"/><Relationship Id="rId55" Type="http://schemas.openxmlformats.org/officeDocument/2006/relationships/slide" Target="slides/slide37.xml"/><Relationship Id="rId76" Type="http://schemas.openxmlformats.org/officeDocument/2006/relationships/slide" Target="slides/slide58.xml"/><Relationship Id="rId97" Type="http://schemas.openxmlformats.org/officeDocument/2006/relationships/slide" Target="slides/slide79.xml"/><Relationship Id="rId104" Type="http://schemas.openxmlformats.org/officeDocument/2006/relationships/slide" Target="slides/slide86.xml"/><Relationship Id="rId120" Type="http://schemas.openxmlformats.org/officeDocument/2006/relationships/slide" Target="slides/slide102.xml"/><Relationship Id="rId125" Type="http://schemas.openxmlformats.org/officeDocument/2006/relationships/slide" Target="slides/slide107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3.xml"/><Relationship Id="rId92" Type="http://schemas.openxmlformats.org/officeDocument/2006/relationships/slide" Target="slides/slide74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1.xml"/><Relationship Id="rId24" Type="http://schemas.openxmlformats.org/officeDocument/2006/relationships/slide" Target="slides/slide6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66" Type="http://schemas.openxmlformats.org/officeDocument/2006/relationships/slide" Target="slides/slide48.xml"/><Relationship Id="rId87" Type="http://schemas.openxmlformats.org/officeDocument/2006/relationships/slide" Target="slides/slide69.xml"/><Relationship Id="rId110" Type="http://schemas.openxmlformats.org/officeDocument/2006/relationships/slide" Target="slides/slide92.xml"/><Relationship Id="rId115" Type="http://schemas.openxmlformats.org/officeDocument/2006/relationships/slide" Target="slides/slide97.xml"/><Relationship Id="rId131" Type="http://schemas.openxmlformats.org/officeDocument/2006/relationships/notesMaster" Target="notesMasters/notesMaster1.xml"/><Relationship Id="rId136" Type="http://schemas.openxmlformats.org/officeDocument/2006/relationships/tableStyles" Target="tableStyles.xml"/><Relationship Id="rId61" Type="http://schemas.openxmlformats.org/officeDocument/2006/relationships/slide" Target="slides/slide43.xml"/><Relationship Id="rId82" Type="http://schemas.openxmlformats.org/officeDocument/2006/relationships/slide" Target="slides/slide64.xml"/><Relationship Id="rId19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323"/>
          </a:xfrm>
          <a:prstGeom prst="rect">
            <a:avLst/>
          </a:prstGeom>
        </p:spPr>
        <p:txBody>
          <a:bodyPr vert="horz" lIns="94320" tIns="47160" rIns="94320" bIns="4716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323"/>
          </a:xfrm>
          <a:prstGeom prst="rect">
            <a:avLst/>
          </a:prstGeom>
        </p:spPr>
        <p:txBody>
          <a:bodyPr vert="horz" lIns="94320" tIns="47160" rIns="94320" bIns="47160" rtlCol="0"/>
          <a:lstStyle>
            <a:lvl1pPr algn="r">
              <a:defRPr sz="1200"/>
            </a:lvl1pPr>
          </a:lstStyle>
          <a:p>
            <a:fld id="{114BF924-5F0C-4875-A25E-A32DEC822AC9}" type="datetimeFigureOut">
              <a:rPr lang="it-IT" smtClean="0"/>
              <a:t>24/05/2012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9721658"/>
            <a:ext cx="3076363" cy="511322"/>
          </a:xfrm>
          <a:prstGeom prst="rect">
            <a:avLst/>
          </a:prstGeom>
        </p:spPr>
        <p:txBody>
          <a:bodyPr vert="horz" lIns="94320" tIns="47160" rIns="94320" bIns="4716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4021294" y="9721658"/>
            <a:ext cx="3076363" cy="511322"/>
          </a:xfrm>
          <a:prstGeom prst="rect">
            <a:avLst/>
          </a:prstGeom>
        </p:spPr>
        <p:txBody>
          <a:bodyPr vert="horz" lIns="94320" tIns="47160" rIns="94320" bIns="47160" rtlCol="0" anchor="b"/>
          <a:lstStyle>
            <a:lvl1pPr algn="r">
              <a:defRPr sz="1200"/>
            </a:lvl1pPr>
          </a:lstStyle>
          <a:p>
            <a:fld id="{FE54F0F8-B1EF-45F6-ACA4-09423F5D28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29460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363" cy="511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20" tIns="47160" rIns="94320" bIns="4716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294" y="0"/>
            <a:ext cx="3076363" cy="511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20" tIns="47160" rIns="94320" bIns="4716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43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930" y="4861442"/>
            <a:ext cx="5679440" cy="4605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20" tIns="47160" rIns="94320" bIns="471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/>
              <a:t>Fare clic per modificare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107"/>
            <a:ext cx="3076363" cy="511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20" tIns="47160" rIns="94320" bIns="4716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294" y="9721107"/>
            <a:ext cx="3076363" cy="511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20" tIns="47160" rIns="94320" bIns="4716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763DB36D-28DC-49EA-BF44-D6272230B59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77982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049482-3110-4688-9F11-DBB28A11B52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784429376"/>
      </p:ext>
    </p:extLst>
  </p:cSld>
  <p:clrMapOvr>
    <a:masterClrMapping/>
  </p:clrMapOvr>
  <p:transition spd="slow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5379E1-68AA-408E-92A5-7EE1945F0DE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66114623"/>
      </p:ext>
    </p:extLst>
  </p:cSld>
  <p:clrMapOvr>
    <a:masterClrMapping/>
  </p:clrMapOvr>
  <p:transition spd="slow">
    <p:dissolv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F0AFAB-E25E-4FA6-84F8-444389DCBD1F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933021"/>
      </p:ext>
    </p:extLst>
  </p:cSld>
  <p:clrMapOvr>
    <a:masterClrMapping/>
  </p:clrMapOvr>
  <p:transition spd="slow">
    <p:dissolv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96CC6A-2E86-4A3C-8084-29F5E03CC8E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294695"/>
      </p:ext>
    </p:extLst>
  </p:cSld>
  <p:clrMapOvr>
    <a:masterClrMapping/>
  </p:clrMapOvr>
  <p:transition spd="slow">
    <p:dissolv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CA2725-60B3-4135-8488-EB4CB5B8A58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78529"/>
      </p:ext>
    </p:extLst>
  </p:cSld>
  <p:clrMapOvr>
    <a:masterClrMapping/>
  </p:clrMapOvr>
  <p:transition spd="slow">
    <p:dissolv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966EBE-5177-4B54-8E37-C2B4810B7016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731035"/>
      </p:ext>
    </p:extLst>
  </p:cSld>
  <p:clrMapOvr>
    <a:masterClrMapping/>
  </p:clrMapOvr>
  <p:transition spd="slow">
    <p:dissolv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60C21E-2DF1-4601-9A24-AAA2FA5EAE99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552679"/>
      </p:ext>
    </p:extLst>
  </p:cSld>
  <p:clrMapOvr>
    <a:masterClrMapping/>
  </p:clrMapOvr>
  <p:transition spd="slow">
    <p:dissolv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4E6029-B2CB-4E5A-9714-9EC09E1C22B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776680"/>
      </p:ext>
    </p:extLst>
  </p:cSld>
  <p:clrMapOvr>
    <a:masterClrMapping/>
  </p:clrMapOvr>
  <p:transition spd="slow">
    <p:dissolv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650475-9229-47A3-9F43-341D92F723B0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585493"/>
      </p:ext>
    </p:extLst>
  </p:cSld>
  <p:clrMapOvr>
    <a:masterClrMapping/>
  </p:clrMapOvr>
  <p:transition spd="slow">
    <p:dissolv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4E2246-4636-4C7B-9186-F90E23AD1E8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95485"/>
      </p:ext>
    </p:extLst>
  </p:cSld>
  <p:clrMapOvr>
    <a:masterClrMapping/>
  </p:clrMapOvr>
  <p:transition spd="slow">
    <p:dissolv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7A52D1-FC47-4759-90E8-A729BD7804B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95866"/>
      </p:ext>
    </p:extLst>
  </p:cSld>
  <p:clrMapOvr>
    <a:masterClrMapping/>
  </p:clrMapOvr>
  <p:transition spd="slow">
    <p:dissolv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9BACA0-6A76-45AA-87C8-0E4C724EA6D4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136631"/>
      </p:ext>
    </p:extLst>
  </p:cSld>
  <p:clrMapOvr>
    <a:masterClrMapping/>
  </p:clrMapOvr>
  <p:transition spd="slow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77BD7D-101F-42E8-AD2B-D564A5BA84A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756420668"/>
      </p:ext>
    </p:extLst>
  </p:cSld>
  <p:clrMapOvr>
    <a:masterClrMapping/>
  </p:clrMapOvr>
  <p:transition spd="slow">
    <p:dissolv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A4B723-510D-4478-A636-25944F35993D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536024"/>
      </p:ext>
    </p:extLst>
  </p:cSld>
  <p:clrMapOvr>
    <a:masterClrMapping/>
  </p:clrMapOvr>
  <p:transition spd="slow">
    <p:dissolv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505E44-76C3-4BCB-BEC5-167FD726160C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000584"/>
      </p:ext>
    </p:extLst>
  </p:cSld>
  <p:clrMapOvr>
    <a:masterClrMapping/>
  </p:clrMapOvr>
  <p:transition spd="slow">
    <p:dissolv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CAE89D-777A-4397-800E-6A832CE511C9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256150"/>
      </p:ext>
    </p:extLst>
  </p:cSld>
  <p:clrMapOvr>
    <a:masterClrMapping/>
  </p:clrMapOvr>
  <p:transition spd="slow">
    <p:dissolv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B6B061-379E-448A-BADE-FB6908B0F7C5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148173"/>
      </p:ext>
    </p:extLst>
  </p:cSld>
  <p:clrMapOvr>
    <a:masterClrMapping/>
  </p:clrMapOvr>
  <p:transition spd="slow">
    <p:dissolv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C321EE-1CDB-4E87-B2F9-FB2A470EAF1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872053"/>
      </p:ext>
    </p:extLst>
  </p:cSld>
  <p:clrMapOvr>
    <a:masterClrMapping/>
  </p:clrMapOvr>
  <p:transition spd="slow">
    <p:dissolv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0D5ED1-CCAA-49E3-B6C9-F3B47849237C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796506"/>
      </p:ext>
    </p:extLst>
  </p:cSld>
  <p:clrMapOvr>
    <a:masterClrMapping/>
  </p:clrMapOvr>
  <p:transition spd="slow">
    <p:dissolv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6FDC1B-6980-44A9-A2FC-C5901249FAD7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099816"/>
      </p:ext>
    </p:extLst>
  </p:cSld>
  <p:clrMapOvr>
    <a:masterClrMapping/>
  </p:clrMapOvr>
  <p:transition spd="slow">
    <p:dissolv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64E90E-7043-46C1-B586-7A26DDBB7EF8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437281"/>
      </p:ext>
    </p:extLst>
  </p:cSld>
  <p:clrMapOvr>
    <a:masterClrMapping/>
  </p:clrMapOvr>
  <p:transition spd="slow">
    <p:dissolv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752F14-53AA-4A94-8733-79EFD0485726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066729"/>
      </p:ext>
    </p:extLst>
  </p:cSld>
  <p:clrMapOvr>
    <a:masterClrMapping/>
  </p:clrMapOvr>
  <p:transition spd="slow">
    <p:dissolv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E1D4E6-7985-42FD-8752-AB57C450CF5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614597"/>
      </p:ext>
    </p:extLst>
  </p:cSld>
  <p:clrMapOvr>
    <a:masterClrMapping/>
  </p:clrMapOvr>
  <p:transition spd="slow"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883685-96BF-43A9-B997-F07E9C34800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2226975"/>
      </p:ext>
    </p:extLst>
  </p:cSld>
  <p:clrMapOvr>
    <a:masterClrMapping/>
  </p:clrMapOvr>
  <p:transition spd="med">
    <p:dissolv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152564-A96E-41AD-949D-076135C604E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248709"/>
      </p:ext>
    </p:extLst>
  </p:cSld>
  <p:clrMapOvr>
    <a:masterClrMapping/>
  </p:clrMapOvr>
  <p:transition spd="slow">
    <p:dissolv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05D4E7-2551-415B-9F52-13C1B7B7BDFD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828805"/>
      </p:ext>
    </p:extLst>
  </p:cSld>
  <p:clrMapOvr>
    <a:masterClrMapping/>
  </p:clrMapOvr>
  <p:transition spd="slow">
    <p:dissolv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90C7CB-F75E-48AC-8664-49071D0054AA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293818"/>
      </p:ext>
    </p:extLst>
  </p:cSld>
  <p:clrMapOvr>
    <a:masterClrMapping/>
  </p:clrMapOvr>
  <p:transition spd="slow">
    <p:dissolv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36F77B-6540-4C2A-9D06-0C859B3328B5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990083"/>
      </p:ext>
    </p:extLst>
  </p:cSld>
  <p:clrMapOvr>
    <a:masterClrMapping/>
  </p:clrMapOvr>
  <p:transition spd="slow">
    <p:dissolv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38DEEA-1E78-41E1-9842-89F824393296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96291"/>
      </p:ext>
    </p:extLst>
  </p:cSld>
  <p:clrMapOvr>
    <a:masterClrMapping/>
  </p:clrMapOvr>
  <p:transition spd="slow">
    <p:dissolv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D78F74-F5A3-4EDE-8C18-A9529BA01D68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643183"/>
      </p:ext>
    </p:extLst>
  </p:cSld>
  <p:clrMapOvr>
    <a:masterClrMapping/>
  </p:clrMapOvr>
  <p:transition spd="slow">
    <p:dissolv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A445B6-102F-407C-90CA-B4BD1CC47C4A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097406"/>
      </p:ext>
    </p:extLst>
  </p:cSld>
  <p:clrMapOvr>
    <a:masterClrMapping/>
  </p:clrMapOvr>
  <p:transition spd="slow">
    <p:dissolv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068868-4920-4F9C-B352-505699F7BBC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398122"/>
      </p:ext>
    </p:extLst>
  </p:cSld>
  <p:clrMapOvr>
    <a:masterClrMapping/>
  </p:clrMapOvr>
  <p:transition spd="slow">
    <p:dissolv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C5DC25-8144-4F34-9041-4D4A768B9827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301217"/>
      </p:ext>
    </p:extLst>
  </p:cSld>
  <p:clrMapOvr>
    <a:masterClrMapping/>
  </p:clrMapOvr>
  <p:transition spd="slow">
    <p:dissolv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B8733A-302A-428C-ADFE-1BBB66B8155C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286467"/>
      </p:ext>
    </p:extLst>
  </p:cSld>
  <p:clrMapOvr>
    <a:masterClrMapping/>
  </p:clrMapOvr>
  <p:transition spd="slow"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71DD4A-0B64-42CB-A1C9-69A60741F2F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9221758"/>
      </p:ext>
    </p:extLst>
  </p:cSld>
  <p:clrMapOvr>
    <a:masterClrMapping/>
  </p:clrMapOvr>
  <p:transition spd="med">
    <p:dissolv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486E56-535C-4416-B651-2DE45052D6A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731113"/>
      </p:ext>
    </p:extLst>
  </p:cSld>
  <p:clrMapOvr>
    <a:masterClrMapping/>
  </p:clrMapOvr>
  <p:transition spd="slow">
    <p:dissolv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2F2DEA-072F-4FF7-A4AF-6E082C66489D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324816"/>
      </p:ext>
    </p:extLst>
  </p:cSld>
  <p:clrMapOvr>
    <a:masterClrMapping/>
  </p:clrMapOvr>
  <p:transition spd="slow">
    <p:dissolv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5FA4B5-FD5B-44F7-A0CB-ADFFB86009B5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259909"/>
      </p:ext>
    </p:extLst>
  </p:cSld>
  <p:clrMapOvr>
    <a:masterClrMapping/>
  </p:clrMapOvr>
  <p:transition spd="slow">
    <p:dissolv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46BEB7-1587-4EEE-A4E1-A4EF2453BED8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084633"/>
      </p:ext>
    </p:extLst>
  </p:cSld>
  <p:clrMapOvr>
    <a:masterClrMapping/>
  </p:clrMapOvr>
  <p:transition>
    <p:blinds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AAA3F7-3EE7-4255-9FC4-663364766295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070529"/>
      </p:ext>
    </p:extLst>
  </p:cSld>
  <p:clrMapOvr>
    <a:masterClrMapping/>
  </p:clrMapOvr>
  <p:transition>
    <p:blinds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DE9F00-A0EB-4635-ADCF-97A892A02D3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636648"/>
      </p:ext>
    </p:extLst>
  </p:cSld>
  <p:clrMapOvr>
    <a:masterClrMapping/>
  </p:clrMapOvr>
  <p:transition>
    <p:blinds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B3B209-19BD-4E1A-B6F0-50F96F936D57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842662"/>
      </p:ext>
    </p:extLst>
  </p:cSld>
  <p:clrMapOvr>
    <a:masterClrMapping/>
  </p:clrMapOvr>
  <p:transition>
    <p:blinds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5F28D0-72B8-47A4-A7FC-22B972F8740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033994"/>
      </p:ext>
    </p:extLst>
  </p:cSld>
  <p:clrMapOvr>
    <a:masterClrMapping/>
  </p:clrMapOvr>
  <p:transition>
    <p:blinds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B24AEF-6962-4F99-935E-AF7D245FEE73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644497"/>
      </p:ext>
    </p:extLst>
  </p:cSld>
  <p:clrMapOvr>
    <a:masterClrMapping/>
  </p:clrMapOvr>
  <p:transition>
    <p:blinds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FA260F-7AE4-4A94-A943-A3C8B95810B6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863331"/>
      </p:ext>
    </p:extLst>
  </p:cSld>
  <p:clrMapOvr>
    <a:masterClrMapping/>
  </p:clrMapOvr>
  <p:transition>
    <p:blinds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D5CE4C-87D7-4183-AA9F-B2047F42961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4351466"/>
      </p:ext>
    </p:extLst>
  </p:cSld>
  <p:clrMapOvr>
    <a:masterClrMapping/>
  </p:clrMapOvr>
  <p:transition spd="med">
    <p:dissolv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03A2F6-601F-4A26-BC8A-F89C80D9BB6D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721858"/>
      </p:ext>
    </p:extLst>
  </p:cSld>
  <p:clrMapOvr>
    <a:masterClrMapping/>
  </p:clrMapOvr>
  <p:transition>
    <p:blinds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C427E8-B219-490A-AFF7-5F52A6FDA71D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622137"/>
      </p:ext>
    </p:extLst>
  </p:cSld>
  <p:clrMapOvr>
    <a:masterClrMapping/>
  </p:clrMapOvr>
  <p:transition>
    <p:blinds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159C08-262C-4CB8-956B-8DB5781492CC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64513"/>
      </p:ext>
    </p:extLst>
  </p:cSld>
  <p:clrMapOvr>
    <a:masterClrMapping/>
  </p:clrMapOvr>
  <p:transition>
    <p:blinds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D480D0-BB3A-4513-BB16-CA4C0CC29A1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232979"/>
      </p:ext>
    </p:extLst>
  </p:cSld>
  <p:clrMapOvr>
    <a:masterClrMapping/>
  </p:clrMapOvr>
  <p:transition>
    <p:blinds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24CD8E-149D-448A-9ABE-A424317287A0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622821"/>
      </p:ext>
    </p:extLst>
  </p:cSld>
  <p:clrMapOvr>
    <a:masterClrMapping/>
  </p:clrMapOvr>
  <p:transition spd="slow">
    <p:random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661A87-4A86-4A54-A024-2F3FBC8C2AF9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584889"/>
      </p:ext>
    </p:extLst>
  </p:cSld>
  <p:clrMapOvr>
    <a:masterClrMapping/>
  </p:clrMapOvr>
  <p:transition spd="slow">
    <p:random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18F481-59A6-49D3-B0C9-96D3BDE58B90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412924"/>
      </p:ext>
    </p:extLst>
  </p:cSld>
  <p:clrMapOvr>
    <a:masterClrMapping/>
  </p:clrMapOvr>
  <p:transition spd="slow">
    <p:random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4A3351-0669-4DB4-8A42-F482795D7CD6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455473"/>
      </p:ext>
    </p:extLst>
  </p:cSld>
  <p:clrMapOvr>
    <a:masterClrMapping/>
  </p:clrMapOvr>
  <p:transition spd="slow">
    <p:random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273567-5E86-45D9-B50D-9B0C8BF5F9C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345304"/>
      </p:ext>
    </p:extLst>
  </p:cSld>
  <p:clrMapOvr>
    <a:masterClrMapping/>
  </p:clrMapOvr>
  <p:transition spd="slow">
    <p:random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00E210-7DB6-40F4-A812-233C78B9A13D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825631"/>
      </p:ext>
    </p:extLst>
  </p:cSld>
  <p:clrMapOvr>
    <a:masterClrMapping/>
  </p:clrMapOvr>
  <p:transition spd="slow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AA711B-4330-43C5-9961-5F8261A3B09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6186467"/>
      </p:ext>
    </p:extLst>
  </p:cSld>
  <p:clrMapOvr>
    <a:masterClrMapping/>
  </p:clrMapOvr>
  <p:transition spd="med">
    <p:dissolv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23E6E4-D43C-4F33-A10B-C5296A35B9BA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486812"/>
      </p:ext>
    </p:extLst>
  </p:cSld>
  <p:clrMapOvr>
    <a:masterClrMapping/>
  </p:clrMapOvr>
  <p:transition spd="slow">
    <p:random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44A0F1-F2C6-4AE3-B146-F58641F8627C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091899"/>
      </p:ext>
    </p:extLst>
  </p:cSld>
  <p:clrMapOvr>
    <a:masterClrMapping/>
  </p:clrMapOvr>
  <p:transition spd="slow">
    <p:random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45C8A4-2329-4E81-8C08-04DDE2809B87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746262"/>
      </p:ext>
    </p:extLst>
  </p:cSld>
  <p:clrMapOvr>
    <a:masterClrMapping/>
  </p:clrMapOvr>
  <p:transition spd="slow">
    <p:random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46EDE2-0855-467B-BE95-81959E5D36F9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459157"/>
      </p:ext>
    </p:extLst>
  </p:cSld>
  <p:clrMapOvr>
    <a:masterClrMapping/>
  </p:clrMapOvr>
  <p:transition spd="slow">
    <p:random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432E5E-3680-4553-90C0-7158B1B19875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449169"/>
      </p:ext>
    </p:extLst>
  </p:cSld>
  <p:clrMapOvr>
    <a:masterClrMapping/>
  </p:clrMapOvr>
  <p:transition spd="slow">
    <p:random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B8403B-F928-4ECD-A288-CEE3B89260D9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395799"/>
      </p:ext>
    </p:extLst>
  </p:cSld>
  <p:clrMapOvr>
    <a:masterClrMapping/>
  </p:clrMapOvr>
  <p:transition spd="slow">
    <p:dissolv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0B1EB8-3B23-4656-A55C-D759202E71F3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636167"/>
      </p:ext>
    </p:extLst>
  </p:cSld>
  <p:clrMapOvr>
    <a:masterClrMapping/>
  </p:clrMapOvr>
  <p:transition spd="slow">
    <p:dissolv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330BAD-8803-4AE0-8997-DBE5910D1235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825688"/>
      </p:ext>
    </p:extLst>
  </p:cSld>
  <p:clrMapOvr>
    <a:masterClrMapping/>
  </p:clrMapOvr>
  <p:transition spd="slow">
    <p:dissolv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822266-3FEE-42AC-9CF3-154AC9F78477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497688"/>
      </p:ext>
    </p:extLst>
  </p:cSld>
  <p:clrMapOvr>
    <a:masterClrMapping/>
  </p:clrMapOvr>
  <p:transition spd="slow">
    <p:dissolv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273EBD-75C3-40A2-9A73-A038F00CA878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324392"/>
      </p:ext>
    </p:extLst>
  </p:cSld>
  <p:clrMapOvr>
    <a:masterClrMapping/>
  </p:clrMapOvr>
  <p:transition spd="slow">
    <p:dissolv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0843FE-B1C0-4BAB-8DE3-4E1737DB98B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6630097"/>
      </p:ext>
    </p:extLst>
  </p:cSld>
  <p:clrMapOvr>
    <a:masterClrMapping/>
  </p:clrMapOvr>
  <p:transition spd="med">
    <p:dissolv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30AA63-997F-4CCB-8FAC-C6ECD9016008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58825"/>
      </p:ext>
    </p:extLst>
  </p:cSld>
  <p:clrMapOvr>
    <a:masterClrMapping/>
  </p:clrMapOvr>
  <p:transition spd="slow">
    <p:dissolv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2A73B5-358F-4A76-BBF0-7EB12378BFD0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630193"/>
      </p:ext>
    </p:extLst>
  </p:cSld>
  <p:clrMapOvr>
    <a:masterClrMapping/>
  </p:clrMapOvr>
  <p:transition spd="slow">
    <p:dissolv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C7D140-A9DA-4F8F-9A13-B49EA454646F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423233"/>
      </p:ext>
    </p:extLst>
  </p:cSld>
  <p:clrMapOvr>
    <a:masterClrMapping/>
  </p:clrMapOvr>
  <p:transition spd="slow">
    <p:dissolv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19C193-C932-45D1-A582-B9C6CF61D305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165213"/>
      </p:ext>
    </p:extLst>
  </p:cSld>
  <p:clrMapOvr>
    <a:masterClrMapping/>
  </p:clrMapOvr>
  <p:transition spd="slow">
    <p:dissolv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9037F3-9E9A-444E-93A4-F1CB734647B9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302037"/>
      </p:ext>
    </p:extLst>
  </p:cSld>
  <p:clrMapOvr>
    <a:masterClrMapping/>
  </p:clrMapOvr>
  <p:transition spd="slow">
    <p:dissolv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A6B790-1456-40E1-8E0F-806611BB1E57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887076"/>
      </p:ext>
    </p:extLst>
  </p:cSld>
  <p:clrMapOvr>
    <a:masterClrMapping/>
  </p:clrMapOvr>
  <p:transition spd="slow">
    <p:dissolv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90C7CB-F75E-48AC-8664-49071D0054AA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368734"/>
      </p:ext>
    </p:extLst>
  </p:cSld>
  <p:clrMapOvr>
    <a:masterClrMapping/>
  </p:clrMapOvr>
  <p:transition spd="slow">
    <p:dissolv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36F77B-6540-4C2A-9D06-0C859B3328B5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360516"/>
      </p:ext>
    </p:extLst>
  </p:cSld>
  <p:clrMapOvr>
    <a:masterClrMapping/>
  </p:clrMapOvr>
  <p:transition spd="slow">
    <p:dissolv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38DEEA-1E78-41E1-9842-89F824393296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397797"/>
      </p:ext>
    </p:extLst>
  </p:cSld>
  <p:clrMapOvr>
    <a:masterClrMapping/>
  </p:clrMapOvr>
  <p:transition spd="slow">
    <p:dissolv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D78F74-F5A3-4EDE-8C18-A9529BA01D68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608668"/>
      </p:ext>
    </p:extLst>
  </p:cSld>
  <p:clrMapOvr>
    <a:masterClrMapping/>
  </p:clrMapOvr>
  <p:transition spd="slow"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5007C6-1FE1-48E5-81B8-7EA8DFADCFF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9657370"/>
      </p:ext>
    </p:extLst>
  </p:cSld>
  <p:clrMapOvr>
    <a:masterClrMapping/>
  </p:clrMapOvr>
  <p:transition spd="med">
    <p:dissolv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A445B6-102F-407C-90CA-B4BD1CC47C4A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293537"/>
      </p:ext>
    </p:extLst>
  </p:cSld>
  <p:clrMapOvr>
    <a:masterClrMapping/>
  </p:clrMapOvr>
  <p:transition spd="slow">
    <p:dissolv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068868-4920-4F9C-B352-505699F7BBC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942136"/>
      </p:ext>
    </p:extLst>
  </p:cSld>
  <p:clrMapOvr>
    <a:masterClrMapping/>
  </p:clrMapOvr>
  <p:transition spd="slow">
    <p:dissolv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C5DC25-8144-4F34-9041-4D4A768B9827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765075"/>
      </p:ext>
    </p:extLst>
  </p:cSld>
  <p:clrMapOvr>
    <a:masterClrMapping/>
  </p:clrMapOvr>
  <p:transition spd="slow">
    <p:dissolv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B8733A-302A-428C-ADFE-1BBB66B8155C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054215"/>
      </p:ext>
    </p:extLst>
  </p:cSld>
  <p:clrMapOvr>
    <a:masterClrMapping/>
  </p:clrMapOvr>
  <p:transition spd="slow">
    <p:dissolv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486E56-535C-4416-B651-2DE45052D6A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431609"/>
      </p:ext>
    </p:extLst>
  </p:cSld>
  <p:clrMapOvr>
    <a:masterClrMapping/>
  </p:clrMapOvr>
  <p:transition spd="slow">
    <p:dissolv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2F2DEA-072F-4FF7-A4AF-6E082C66489D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552301"/>
      </p:ext>
    </p:extLst>
  </p:cSld>
  <p:clrMapOvr>
    <a:masterClrMapping/>
  </p:clrMapOvr>
  <p:transition spd="slow">
    <p:dissolv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5FA4B5-FD5B-44F7-A0CB-ADFFB86009B5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248392"/>
      </p:ext>
    </p:extLst>
  </p:cSld>
  <p:clrMapOvr>
    <a:masterClrMapping/>
  </p:clrMapOvr>
  <p:transition spd="slow">
    <p:dissolv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1E43A3-054E-43D7-953F-B65DDE6996F3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129422"/>
      </p:ext>
    </p:extLst>
  </p:cSld>
  <p:clrMapOvr>
    <a:masterClrMapping/>
  </p:clrMapOvr>
  <p:transition spd="slow">
    <p:dissolv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524CAB-D252-40FE-8EC3-DA2D475772E5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746147"/>
      </p:ext>
    </p:extLst>
  </p:cSld>
  <p:clrMapOvr>
    <a:masterClrMapping/>
  </p:clrMapOvr>
  <p:transition spd="slow">
    <p:dissolv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F4FC8A-03C6-4587-913B-CA7D934BAFF4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407137"/>
      </p:ext>
    </p:extLst>
  </p:cSld>
  <p:clrMapOvr>
    <a:masterClrMapping/>
  </p:clrMapOvr>
  <p:transition spd="slow"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70D606-C7F8-442D-BB01-6EA961CE267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5973301"/>
      </p:ext>
    </p:extLst>
  </p:cSld>
  <p:clrMapOvr>
    <a:masterClrMapping/>
  </p:clrMapOvr>
  <p:transition spd="med">
    <p:dissolv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3CD4D8-37A3-442E-B1D4-7DF5F1FEF3D7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065186"/>
      </p:ext>
    </p:extLst>
  </p:cSld>
  <p:clrMapOvr>
    <a:masterClrMapping/>
  </p:clrMapOvr>
  <p:transition spd="slow">
    <p:dissolv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3E6F2D-A178-4C99-A6EC-CBBF786F539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690549"/>
      </p:ext>
    </p:extLst>
  </p:cSld>
  <p:clrMapOvr>
    <a:masterClrMapping/>
  </p:clrMapOvr>
  <p:transition spd="slow">
    <p:dissolv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EEC689-2C6B-42BC-8728-1A98BE4A82FF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237224"/>
      </p:ext>
    </p:extLst>
  </p:cSld>
  <p:clrMapOvr>
    <a:masterClrMapping/>
  </p:clrMapOvr>
  <p:transition spd="slow">
    <p:dissolv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6B34AD-8044-46E7-B315-7F912523A55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332620"/>
      </p:ext>
    </p:extLst>
  </p:cSld>
  <p:clrMapOvr>
    <a:masterClrMapping/>
  </p:clrMapOvr>
  <p:transition spd="slow">
    <p:dissolv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3E03EB-77FF-4765-B1B2-F80F9431B773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497441"/>
      </p:ext>
    </p:extLst>
  </p:cSld>
  <p:clrMapOvr>
    <a:masterClrMapping/>
  </p:clrMapOvr>
  <p:transition spd="slow">
    <p:dissolv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F34F56-221D-4B8F-A9D8-2DDC4E585F58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563932"/>
      </p:ext>
    </p:extLst>
  </p:cSld>
  <p:clrMapOvr>
    <a:masterClrMapping/>
  </p:clrMapOvr>
  <p:transition spd="slow">
    <p:dissolv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240BF5-367F-40EA-A6D3-5AC130FE89B4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160206"/>
      </p:ext>
    </p:extLst>
  </p:cSld>
  <p:clrMapOvr>
    <a:masterClrMapping/>
  </p:clrMapOvr>
  <p:transition spd="slow">
    <p:dissolv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DF28-F971-49D6-B207-1B074B91151E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0825"/>
      </p:ext>
    </p:extLst>
  </p:cSld>
  <p:clrMapOvr>
    <a:masterClrMapping/>
  </p:clrMapOvr>
  <p:transition spd="slow">
    <p:dissolv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3CEA04-E2CC-422E-B9B2-ECFE075CA4C5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761827"/>
      </p:ext>
    </p:extLst>
  </p:cSld>
  <p:clrMapOvr>
    <a:masterClrMapping/>
  </p:clrMapOvr>
  <p:transition spd="slow">
    <p:dissolv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95855E-EEB6-41D5-A5EB-A7C85F5AE20C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008427"/>
      </p:ext>
    </p:extLst>
  </p:cSld>
  <p:clrMapOvr>
    <a:masterClrMapping/>
  </p:clrMapOvr>
  <p:transition spd="slow">
    <p:dissolv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00B6F1-F7BA-4F66-A164-088742EF5C2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4998335"/>
      </p:ext>
    </p:extLst>
  </p:cSld>
  <p:clrMapOvr>
    <a:masterClrMapping/>
  </p:clrMapOvr>
  <p:transition spd="med">
    <p:dissolv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5AB26A-7063-46E9-8560-0CC40772B27A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154770"/>
      </p:ext>
    </p:extLst>
  </p:cSld>
  <p:clrMapOvr>
    <a:masterClrMapping/>
  </p:clrMapOvr>
  <p:transition spd="slow">
    <p:dissolv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4760DF-5C7C-461D-9E99-75C6188BCFEA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052855"/>
      </p:ext>
    </p:extLst>
  </p:cSld>
  <p:clrMapOvr>
    <a:masterClrMapping/>
  </p:clrMapOvr>
  <p:transition spd="slow">
    <p:dissolv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3F499C-F700-4651-B72E-B4263A376768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444009"/>
      </p:ext>
    </p:extLst>
  </p:cSld>
  <p:clrMapOvr>
    <a:masterClrMapping/>
  </p:clrMapOvr>
  <p:transition spd="slow">
    <p:dissolv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ADCD5A-AE07-4CC9-B91B-2E985C95115E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96318"/>
      </p:ext>
    </p:extLst>
  </p:cSld>
  <p:clrMapOvr>
    <a:masterClrMapping/>
  </p:clrMapOvr>
  <p:transition spd="slow">
    <p:dissolv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9B2BDA-572C-4C36-B619-06B0EC50917B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766648"/>
      </p:ext>
    </p:extLst>
  </p:cSld>
  <p:clrMapOvr>
    <a:masterClrMapping/>
  </p:clrMapOvr>
  <p:transition spd="slow">
    <p:dissolv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8287B4-3E93-4A20-9D51-1349218850C7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360566"/>
      </p:ext>
    </p:extLst>
  </p:cSld>
  <p:clrMapOvr>
    <a:masterClrMapping/>
  </p:clrMapOvr>
  <p:transition spd="slow">
    <p:dissolv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239634-900F-4692-9CEE-47F1CCB5140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173080"/>
      </p:ext>
    </p:extLst>
  </p:cSld>
  <p:clrMapOvr>
    <a:masterClrMapping/>
  </p:clrMapOvr>
  <p:transition spd="slow">
    <p:dissolv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185C8C-E907-4DE2-BFD3-593497982748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278596"/>
      </p:ext>
    </p:extLst>
  </p:cSld>
  <p:clrMapOvr>
    <a:masterClrMapping/>
  </p:clrMapOvr>
  <p:transition spd="slow">
    <p:dissolv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403A6C-867F-4B4F-B493-B847CD10A3DC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021084"/>
      </p:ext>
    </p:extLst>
  </p:cSld>
  <p:clrMapOvr>
    <a:masterClrMapping/>
  </p:clrMapOvr>
  <p:transition spd="slow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262A1D-19FC-4BEE-ADD6-C3B16B0BA2B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777897610"/>
      </p:ext>
    </p:extLst>
  </p:cSld>
  <p:clrMapOvr>
    <a:masterClrMapping/>
  </p:clrMapOvr>
  <p:transition spd="slow">
    <p:dissolv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1BC7F6-5BAD-46C1-A38F-0A7A26AD1DA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004981"/>
      </p:ext>
    </p:extLst>
  </p:cSld>
  <p:clrMapOvr>
    <a:masterClrMapping/>
  </p:clrMapOvr>
  <p:transition spd="med"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A8F127-049B-4C4D-A986-C51D20E044E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222764"/>
      </p:ext>
    </p:extLst>
  </p:cSld>
  <p:clrMapOvr>
    <a:masterClrMapping/>
  </p:clrMapOvr>
  <p:transition spd="med"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61FB2C-67ED-404A-8B03-51AD3CF640D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947568"/>
      </p:ext>
    </p:extLst>
  </p:cSld>
  <p:clrMapOvr>
    <a:masterClrMapping/>
  </p:clrMapOvr>
  <p:transition spd="med">
    <p:dissolv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353F56-8E31-4114-AA7B-1AB26AEAE480}" type="datetimeFigureOut">
              <a:rPr lang="it-IT"/>
              <a:pPr>
                <a:defRPr/>
              </a:pPr>
              <a:t>24/05/2012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7320A3-3F00-48B4-B527-8FDEEFE530B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99546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64E92-AA32-4A88-B621-BC46091CD571}" type="datetimeFigureOut">
              <a:rPr lang="it-IT"/>
              <a:pPr>
                <a:defRPr/>
              </a:pPr>
              <a:t>24/05/2012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AB3D2A-7694-4755-B1E4-82DC65F2BB7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10724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E57095-9110-4560-9C52-B28A97E900BA}" type="datetimeFigureOut">
              <a:rPr lang="it-IT"/>
              <a:pPr>
                <a:defRPr/>
              </a:pPr>
              <a:t>24/05/2012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EA517-7A45-4B37-A235-FF76F49739B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36073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8FCD80-28BC-4DE7-9848-64A68838C947}" type="datetimeFigureOut">
              <a:rPr lang="it-IT"/>
              <a:pPr>
                <a:defRPr/>
              </a:pPr>
              <a:t>24/05/2012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B6EE4D-0BED-47F5-AF34-32A22910350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43880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7525D0-E2B4-42A0-A8C5-4B94E4F54F59}" type="datetimeFigureOut">
              <a:rPr lang="it-IT"/>
              <a:pPr>
                <a:defRPr/>
              </a:pPr>
              <a:t>24/05/2012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8589B4-4600-4816-B7F9-69847E90592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52976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C72E41-A38A-4D93-8E9D-5E67D8204BB4}" type="datetimeFigureOut">
              <a:rPr lang="it-IT"/>
              <a:pPr>
                <a:defRPr/>
              </a:pPr>
              <a:t>24/05/2012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E280A0-11EF-429F-8532-56ACFBFA2E0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98001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34B4B2-AF53-450D-ABAA-E2C13F5A19CC}" type="datetimeFigureOut">
              <a:rPr lang="it-IT"/>
              <a:pPr>
                <a:defRPr/>
              </a:pPr>
              <a:t>24/05/2012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3586AF-7824-4168-89C2-BB3666BED10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4460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DC5FFA-6C01-4750-84DA-D313A464E539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12042069"/>
      </p:ext>
    </p:extLst>
  </p:cSld>
  <p:clrMapOvr>
    <a:masterClrMapping/>
  </p:clrMapOvr>
  <p:transition spd="slow">
    <p:dissolv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4E7591-423B-4F09-B26F-D271BF2C68D6}" type="datetimeFigureOut">
              <a:rPr lang="it-IT"/>
              <a:pPr>
                <a:defRPr/>
              </a:pPr>
              <a:t>24/05/2012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C98113-C990-463D-9B96-019D3B9306E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14417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01EFB3-8D42-4D6D-A15E-438A7AC1B060}" type="datetimeFigureOut">
              <a:rPr lang="it-IT"/>
              <a:pPr>
                <a:defRPr/>
              </a:pPr>
              <a:t>24/05/2012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4A1CB2-6393-43B5-B28F-ABE051066B4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21205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977D42-EB2B-4FCE-A9D4-C5AB0B326295}" type="datetimeFigureOut">
              <a:rPr lang="it-IT"/>
              <a:pPr>
                <a:defRPr/>
              </a:pPr>
              <a:t>24/05/2012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2EB1F2-460B-4DE7-BFBC-87796AA5272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94606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F5356F-BD05-4CC2-B65B-B46BE066E1BD}" type="datetimeFigureOut">
              <a:rPr lang="it-IT"/>
              <a:pPr>
                <a:defRPr/>
              </a:pPr>
              <a:t>24/05/2012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4A39A4-9285-4E0F-9264-EC57CB535AD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76253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57CBAC-87EE-448E-9393-66DE0AB0C5B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26837800"/>
      </p:ext>
    </p:extLst>
  </p:cSld>
  <p:clrMapOvr>
    <a:masterClrMapping/>
  </p:clrMapOvr>
  <p:transition spd="slow">
    <p:dissolv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D15DBA-AB41-4727-84D4-DF130ADCBE9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342130193"/>
      </p:ext>
    </p:extLst>
  </p:cSld>
  <p:clrMapOvr>
    <a:masterClrMapping/>
  </p:clrMapOvr>
  <p:transition spd="slow">
    <p:dissolv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DC2D11-85B1-4018-9DB2-44D84547ED3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83848894"/>
      </p:ext>
    </p:extLst>
  </p:cSld>
  <p:clrMapOvr>
    <a:masterClrMapping/>
  </p:clrMapOvr>
  <p:transition spd="slow">
    <p:dissolv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A5F416-1B7C-44D0-8F10-A39AD7F5D02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393713447"/>
      </p:ext>
    </p:extLst>
  </p:cSld>
  <p:clrMapOvr>
    <a:masterClrMapping/>
  </p:clrMapOvr>
  <p:transition spd="slow">
    <p:dissolv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6C77E9-2490-4F21-8C43-260906D9158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926438297"/>
      </p:ext>
    </p:extLst>
  </p:cSld>
  <p:clrMapOvr>
    <a:masterClrMapping/>
  </p:clrMapOvr>
  <p:transition spd="slow">
    <p:dissolv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4A6777-E03A-4B38-B1EB-4226456A331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050832263"/>
      </p:ext>
    </p:extLst>
  </p:cSld>
  <p:clrMapOvr>
    <a:masterClrMapping/>
  </p:clrMapOvr>
  <p:transition spd="slow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35A2A8-0A15-49C2-B907-A21277CB6A3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032839429"/>
      </p:ext>
    </p:extLst>
  </p:cSld>
  <p:clrMapOvr>
    <a:masterClrMapping/>
  </p:clrMapOvr>
  <p:transition spd="slow">
    <p:dissolv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AC85A6-B43D-4078-93AA-C276051570B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850689473"/>
      </p:ext>
    </p:extLst>
  </p:cSld>
  <p:clrMapOvr>
    <a:masterClrMapping/>
  </p:clrMapOvr>
  <p:transition spd="slow">
    <p:dissolv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740E58-BF79-42A9-A228-C6544337325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750541138"/>
      </p:ext>
    </p:extLst>
  </p:cSld>
  <p:clrMapOvr>
    <a:masterClrMapping/>
  </p:clrMapOvr>
  <p:transition spd="slow">
    <p:dissolv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559048-7514-46DA-8D19-BE1D4087134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125575165"/>
      </p:ext>
    </p:extLst>
  </p:cSld>
  <p:clrMapOvr>
    <a:masterClrMapping/>
  </p:clrMapOvr>
  <p:transition spd="slow">
    <p:dissolv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824DAB-82FE-409E-9087-317F2535992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62510071"/>
      </p:ext>
    </p:extLst>
  </p:cSld>
  <p:clrMapOvr>
    <a:masterClrMapping/>
  </p:clrMapOvr>
  <p:transition spd="slow">
    <p:dissolv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A861C4-4AAF-4C21-8CC2-32087265611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915825112"/>
      </p:ext>
    </p:extLst>
  </p:cSld>
  <p:clrMapOvr>
    <a:masterClrMapping/>
  </p:clrMapOvr>
  <p:transition spd="slow">
    <p:dissolv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A1D695-C1E6-4F53-9BEB-2B2C984BF207}" type="datetimeFigureOut">
              <a:rPr lang="it-IT"/>
              <a:pPr>
                <a:defRPr/>
              </a:pPr>
              <a:t>24/05/2012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800816-3949-438C-9233-1EE0F5D1BE6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93489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C5BE36-BA8F-4E43-B178-0E4C45C26E93}" type="datetimeFigureOut">
              <a:rPr lang="it-IT"/>
              <a:pPr>
                <a:defRPr/>
              </a:pPr>
              <a:t>24/05/2012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EC65A9-5AB1-483B-AF35-1D17CE1078B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501055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72F0C1-7F7C-4FBB-9DBC-2F10744B423E}" type="datetimeFigureOut">
              <a:rPr lang="it-IT"/>
              <a:pPr>
                <a:defRPr/>
              </a:pPr>
              <a:t>24/05/2012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D96692-67F7-4C06-9EFE-06E4D641706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18347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6F8897-3475-4C4B-8232-D644C79277A5}" type="datetimeFigureOut">
              <a:rPr lang="it-IT"/>
              <a:pPr>
                <a:defRPr/>
              </a:pPr>
              <a:t>24/05/2012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86C94E-8817-4050-8D4F-31EB8B4AC56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658734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2EC0C8-6BD0-457A-BB00-C2CF48587E22}" type="datetimeFigureOut">
              <a:rPr lang="it-IT"/>
              <a:pPr>
                <a:defRPr/>
              </a:pPr>
              <a:t>24/05/2012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6CFDB9-7E8A-4518-B14E-531A910F46E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0434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CFAA6-91D5-470E-B22A-22C916C570A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542134742"/>
      </p:ext>
    </p:extLst>
  </p:cSld>
  <p:clrMapOvr>
    <a:masterClrMapping/>
  </p:clrMapOvr>
  <p:transition spd="slow">
    <p:dissolv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724BAA-DB51-4A6D-B70B-F21BFDB30DB6}" type="datetimeFigureOut">
              <a:rPr lang="it-IT"/>
              <a:pPr>
                <a:defRPr/>
              </a:pPr>
              <a:t>24/05/2012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BBF22F-B727-401B-BD0B-21A612D71D5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00653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0AC601-EB10-4985-B97E-85296B505406}" type="datetimeFigureOut">
              <a:rPr lang="it-IT"/>
              <a:pPr>
                <a:defRPr/>
              </a:pPr>
              <a:t>24/05/2012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521165-32D8-4F42-801B-43E7E86A4BC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76518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257FF6-F01E-4B0E-AE39-3C8DCFB0A835}" type="datetimeFigureOut">
              <a:rPr lang="it-IT"/>
              <a:pPr>
                <a:defRPr/>
              </a:pPr>
              <a:t>24/05/2012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3C290B-213E-4810-9E77-260C4D38489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28101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FB11BF-F972-44B4-A549-F292772846C9}" type="datetimeFigureOut">
              <a:rPr lang="it-IT"/>
              <a:pPr>
                <a:defRPr/>
              </a:pPr>
              <a:t>24/05/2012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05AD6-924B-4F67-A3B6-157F2F99F6E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62921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C0639B-EEFA-4022-8256-264583E4B460}" type="datetimeFigureOut">
              <a:rPr lang="it-IT"/>
              <a:pPr>
                <a:defRPr/>
              </a:pPr>
              <a:t>24/05/2012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5C96E5-22C8-416B-AF4C-C831D11B399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162803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AE03A8-8748-4A3D-90F9-2F0B4F4B086E}" type="datetimeFigureOut">
              <a:rPr lang="it-IT"/>
              <a:pPr>
                <a:defRPr/>
              </a:pPr>
              <a:t>24/05/2012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82418A-C0C1-45E8-BCB5-3F3311AE6C9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14681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617955-586C-4284-902C-94BC01BB4CC1}" type="datetimeFigureOut">
              <a:rPr lang="it-IT"/>
              <a:pPr>
                <a:defRPr/>
              </a:pPr>
              <a:t>24/05/2012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A6F402-504E-4D82-9C8F-31D9D140EA7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426074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B39365-CA43-4A19-8076-4A203D2860A7}" type="datetimeFigureOut">
              <a:rPr lang="it-IT"/>
              <a:pPr>
                <a:defRPr/>
              </a:pPr>
              <a:t>24/05/2012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08F004-0F15-48EF-8C1B-FC0BD42AEA2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2702183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D13FDB-5732-47B5-A645-C9C3FA278DF2}" type="datetimeFigureOut">
              <a:rPr lang="it-IT"/>
              <a:pPr>
                <a:defRPr/>
              </a:pPr>
              <a:t>24/05/2012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305DAC-7DF4-409E-A493-A6D93111DA0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682472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57B98-D5ED-4386-A1B6-C100EA446B16}" type="datetimeFigureOut">
              <a:rPr lang="it-IT"/>
              <a:pPr>
                <a:defRPr/>
              </a:pPr>
              <a:t>24/05/2012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33C9B0-A8E9-4F88-B422-E3A8294B8BD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6089366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B11589-5CE9-40C0-B91C-E82A06B6A9A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651484594"/>
      </p:ext>
    </p:extLst>
  </p:cSld>
  <p:clrMapOvr>
    <a:masterClrMapping/>
  </p:clrMapOvr>
  <p:transition spd="slow">
    <p:dissolv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DC7129-52C1-45D0-95E8-28C1A9072325}" type="datetimeFigureOut">
              <a:rPr lang="it-IT"/>
              <a:pPr>
                <a:defRPr/>
              </a:pPr>
              <a:t>24/05/2012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87C8C6-9750-4B56-9737-48B34B0D66D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7266848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6660AB-C3DA-4DA0-BDE7-0C13BA5BF290}" type="datetimeFigureOut">
              <a:rPr lang="it-IT"/>
              <a:pPr>
                <a:defRPr/>
              </a:pPr>
              <a:t>24/05/2012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5FA6E1-3DC1-4509-9E07-5E883558B2C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2985613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032DA1-CCAD-4F99-AC37-F951776078F9}" type="datetimeFigureOut">
              <a:rPr lang="it-IT"/>
              <a:pPr>
                <a:defRPr/>
              </a:pPr>
              <a:t>24/05/2012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1F32C3-D4B7-42EB-9B36-E6CA9C6122A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3050327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00689B-07DA-4DB3-9476-922A67CF73EA}" type="datetimeFigureOut">
              <a:rPr lang="it-IT"/>
              <a:pPr>
                <a:defRPr/>
              </a:pPr>
              <a:t>24/05/2012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50B89D-470C-453D-BB7B-1FD911DBC5A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0611703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7FDBB6-7896-446D-8140-777F65F35A27}" type="datetimeFigureOut">
              <a:rPr lang="it-IT"/>
              <a:pPr>
                <a:defRPr/>
              </a:pPr>
              <a:t>24/05/2012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6D711F-6694-4935-A01F-CAE9D43BA97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3220088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4B8F17-E9F6-4195-89CC-F4BAB3760E30}" type="datetimeFigureOut">
              <a:rPr lang="it-IT"/>
              <a:pPr>
                <a:defRPr/>
              </a:pPr>
              <a:t>24/05/2012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FBB9ED-16B8-49A3-808F-E06983A6838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8487308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A9611A-4131-4D52-A3B0-B6836BD8CF34}" type="datetimeFigureOut">
              <a:rPr lang="it-IT"/>
              <a:pPr>
                <a:defRPr/>
              </a:pPr>
              <a:t>24/05/2012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8EFD0F-8469-41A0-ACD9-55907EA05AB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6982203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6E8310-46D3-40B5-8602-60C55FD48293}" type="datetimeFigureOut">
              <a:rPr lang="it-IT"/>
              <a:pPr>
                <a:defRPr/>
              </a:pPr>
              <a:t>24/05/2012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57B802-73E6-4588-81FD-7F98B9228FD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300485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89C538-D358-4A14-AA42-A7F11A89F5E4}" type="datetimeFigureOut">
              <a:rPr lang="it-IT"/>
              <a:pPr>
                <a:defRPr/>
              </a:pPr>
              <a:t>24/05/2012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50B498-EB60-46A8-8230-DD579024D1D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871228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B2DE2B-7232-44EE-953D-68BBDCCD6D73}" type="datetimeFigureOut">
              <a:rPr lang="it-IT"/>
              <a:pPr>
                <a:defRPr/>
              </a:pPr>
              <a:t>24/05/2012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7817B7-BAA6-4E4D-A4C4-19B2AE0F370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3015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A176D1-F09F-4D12-9062-7B7FD6D0CC2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54365599"/>
      </p:ext>
    </p:extLst>
  </p:cSld>
  <p:clrMapOvr>
    <a:masterClrMapping/>
  </p:clrMapOvr>
  <p:transition spd="slow">
    <p:dissolv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138337-D535-49B9-9A96-1A5AEEF8268C}" type="datetimeFigureOut">
              <a:rPr lang="it-IT"/>
              <a:pPr>
                <a:defRPr/>
              </a:pPr>
              <a:t>24/05/2012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001F17-54CB-459D-A1FF-CD4C66157C8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911622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112332-201D-4F48-891B-2BB1A1769DF8}" type="datetimeFigureOut">
              <a:rPr lang="it-IT"/>
              <a:pPr>
                <a:defRPr/>
              </a:pPr>
              <a:t>24/05/2012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3E0B45-FE68-49D9-A5ED-5B0B071CAB4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769841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E33F77-8421-4BB3-925E-E7FA0FC5E099}" type="datetimeFigureOut">
              <a:rPr lang="it-IT"/>
              <a:pPr>
                <a:defRPr/>
              </a:pPr>
              <a:t>24/05/2012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7C81CD-F4BC-47B2-A586-5F3D0A19E49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98329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01F85E-7A05-4AA6-87EA-695E269C4FF1}" type="datetimeFigureOut">
              <a:rPr lang="it-IT"/>
              <a:pPr>
                <a:defRPr/>
              </a:pPr>
              <a:t>24/05/2012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ED3103-2114-4D32-A14D-73EDAE75DE8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704693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95EB3E-E979-4141-9C1E-45368DACA029}" type="datetimeFigureOut">
              <a:rPr lang="it-IT"/>
              <a:pPr>
                <a:defRPr/>
              </a:pPr>
              <a:t>24/05/2012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39F4F8-EB0C-425B-A24E-F545F334EFF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948802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75C056-F42C-4960-BCA4-5CD00BECB778}" type="datetimeFigureOut">
              <a:rPr lang="it-IT"/>
              <a:pPr>
                <a:defRPr/>
              </a:pPr>
              <a:t>24/05/2012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97838A-1F22-49A4-A88D-F59D60DF4F6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519038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22140D-2DA3-49C1-A6D1-91D2098D498E}" type="datetimeFigureOut">
              <a:rPr lang="it-IT"/>
              <a:pPr>
                <a:defRPr/>
              </a:pPr>
              <a:t>24/05/2012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350586-4CED-471B-A659-0706D98D4C5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668739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D972A4-B5A2-4A45-85F6-4679A52BE4E7}" type="datetimeFigureOut">
              <a:rPr lang="it-IT"/>
              <a:pPr>
                <a:defRPr/>
              </a:pPr>
              <a:t>24/05/2012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AA02C8-0594-4CB9-B038-7C1EA3B93A6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169454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1E43A3-054E-43D7-953F-B65DDE6996F3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527144"/>
      </p:ext>
    </p:extLst>
  </p:cSld>
  <p:clrMapOvr>
    <a:masterClrMapping/>
  </p:clrMapOvr>
  <p:transition spd="slow">
    <p:dissolv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524CAB-D252-40FE-8EC3-DA2D475772E5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303634"/>
      </p:ext>
    </p:extLst>
  </p:cSld>
  <p:clrMapOvr>
    <a:masterClrMapping/>
  </p:clrMapOvr>
  <p:transition spd="slow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44DADE-05E2-4C83-9FBD-A75C868A961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828018651"/>
      </p:ext>
    </p:extLst>
  </p:cSld>
  <p:clrMapOvr>
    <a:masterClrMapping/>
  </p:clrMapOvr>
  <p:transition spd="slow">
    <p:dissolv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F4FC8A-03C6-4587-913B-CA7D934BAFF4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775311"/>
      </p:ext>
    </p:extLst>
  </p:cSld>
  <p:clrMapOvr>
    <a:masterClrMapping/>
  </p:clrMapOvr>
  <p:transition spd="slow">
    <p:dissolv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3CD4D8-37A3-442E-B1D4-7DF5F1FEF3D7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79737"/>
      </p:ext>
    </p:extLst>
  </p:cSld>
  <p:clrMapOvr>
    <a:masterClrMapping/>
  </p:clrMapOvr>
  <p:transition spd="slow">
    <p:dissolv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3E6F2D-A178-4C99-A6EC-CBBF786F539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967803"/>
      </p:ext>
    </p:extLst>
  </p:cSld>
  <p:clrMapOvr>
    <a:masterClrMapping/>
  </p:clrMapOvr>
  <p:transition spd="slow">
    <p:dissolv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EEC689-2C6B-42BC-8728-1A98BE4A82FF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435765"/>
      </p:ext>
    </p:extLst>
  </p:cSld>
  <p:clrMapOvr>
    <a:masterClrMapping/>
  </p:clrMapOvr>
  <p:transition spd="slow">
    <p:dissolv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6B34AD-8044-46E7-B315-7F912523A55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213433"/>
      </p:ext>
    </p:extLst>
  </p:cSld>
  <p:clrMapOvr>
    <a:masterClrMapping/>
  </p:clrMapOvr>
  <p:transition spd="slow">
    <p:dissolv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3E03EB-77FF-4765-B1B2-F80F9431B773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032332"/>
      </p:ext>
    </p:extLst>
  </p:cSld>
  <p:clrMapOvr>
    <a:masterClrMapping/>
  </p:clrMapOvr>
  <p:transition spd="slow">
    <p:dissolv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F34F56-221D-4B8F-A9D8-2DDC4E585F58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666514"/>
      </p:ext>
    </p:extLst>
  </p:cSld>
  <p:clrMapOvr>
    <a:masterClrMapping/>
  </p:clrMapOvr>
  <p:transition spd="slow">
    <p:dissolv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240BF5-367F-40EA-A6D3-5AC130FE89B4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702212"/>
      </p:ext>
    </p:extLst>
  </p:cSld>
  <p:clrMapOvr>
    <a:masterClrMapping/>
  </p:clrMapOvr>
  <p:transition spd="slow">
    <p:dissolv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DF28-F971-49D6-B207-1B074B91151E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098485"/>
      </p:ext>
    </p:extLst>
  </p:cSld>
  <p:clrMapOvr>
    <a:masterClrMapping/>
  </p:clrMapOvr>
  <p:transition spd="slow">
    <p:dissolv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606B0C-F24F-44E4-85E7-A7C51B77028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24/05/2012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572DD-7289-4B45-B26E-580555D2C21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696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478A48-07B4-4861-9A9C-A412401FD5B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83537948"/>
      </p:ext>
    </p:extLst>
  </p:cSld>
  <p:clrMapOvr>
    <a:masterClrMapping/>
  </p:clrMapOvr>
  <p:transition spd="slow">
    <p:dissolv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6FD94F-880E-4C3F-997E-B482F1E1AB3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24/05/2012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FA308-F114-42AA-8949-19686342573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41939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A7D8F8-445E-4B97-BFFA-A898825885A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24/05/2012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C6855E-4EE0-4A9C-9ABF-03A1C1971FA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50204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E8B498-B050-4F54-ACD3-58059B6729A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24/05/2012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82ED7E-115B-4860-A417-ED685147660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56383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91F5A-F03A-488F-93A1-0DA512B0520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24/05/2012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4826FA-38F0-4196-8B8B-4F39F868439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809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658C50-BAAD-4DF6-9447-F784D08807C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24/05/2012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AD4ABE-23E0-4D66-9276-7BFB6D20F5B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53940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21D7F6-4F97-4D2C-8D75-04E50B0CBEA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24/05/2012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CE95E-CDFD-4E72-B7E7-4A2E635DC27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3525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9357F3-8273-48CB-B757-8A0D37545ED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24/05/2012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43523F-1283-4293-8B1C-A2C5E563737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68154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ABE1F-B416-4FE2-A596-C6052DB2E1C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24/05/2012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8DB66D-1667-4613-9666-9BCC4A85D81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64063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1FC503-8BD2-4146-B099-6806F5BC688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24/05/2012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68239A-426D-439F-A619-F8FF4B1D92F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39472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D721D-5FFE-4552-9E2A-6E74D86DB12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24/05/2012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1B0CE7-8D5A-4FE8-8E13-C2C855DAB1C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193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CC68CAF6-011A-44FC-ABA1-320E2DF1DEF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7" r:id="rId1"/>
    <p:sldLayoutId id="2147484128" r:id="rId2"/>
    <p:sldLayoutId id="2147484129" r:id="rId3"/>
    <p:sldLayoutId id="2147484130" r:id="rId4"/>
    <p:sldLayoutId id="2147484131" r:id="rId5"/>
    <p:sldLayoutId id="2147484132" r:id="rId6"/>
    <p:sldLayoutId id="2147484133" r:id="rId7"/>
    <p:sldLayoutId id="2147484134" r:id="rId8"/>
    <p:sldLayoutId id="2147484135" r:id="rId9"/>
    <p:sldLayoutId id="2147484136" r:id="rId10"/>
    <p:sldLayoutId id="2147484137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D36EE885-AAE3-4367-9771-4E9DACF542C4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573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2" r:id="rId1"/>
    <p:sldLayoutId id="2147484343" r:id="rId2"/>
    <p:sldLayoutId id="2147484344" r:id="rId3"/>
    <p:sldLayoutId id="2147484345" r:id="rId4"/>
    <p:sldLayoutId id="2147484346" r:id="rId5"/>
    <p:sldLayoutId id="2147484347" r:id="rId6"/>
    <p:sldLayoutId id="2147484348" r:id="rId7"/>
    <p:sldLayoutId id="2147484349" r:id="rId8"/>
    <p:sldLayoutId id="2147484350" r:id="rId9"/>
    <p:sldLayoutId id="2147484351" r:id="rId10"/>
    <p:sldLayoutId id="2147484352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</a:defRPr>
            </a:lvl1pPr>
          </a:lstStyle>
          <a:p>
            <a:pPr eaLnBrk="0" hangingPunct="0">
              <a:defRPr/>
            </a:pPr>
            <a:endParaRPr lang="ca-ES">
              <a:solidFill>
                <a:srgbClr val="000000"/>
              </a:solidFill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</a:defRPr>
            </a:lvl1pPr>
          </a:lstStyle>
          <a:p>
            <a:pPr eaLnBrk="0" hangingPunct="0">
              <a:defRPr/>
            </a:pPr>
            <a:endParaRPr lang="ca-ES">
              <a:solidFill>
                <a:srgbClr val="000000"/>
              </a:solidFill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</a:defRPr>
            </a:lvl1pPr>
          </a:lstStyle>
          <a:p>
            <a:pPr eaLnBrk="0" hangingPunct="0">
              <a:defRPr/>
            </a:pPr>
            <a:fld id="{64FE631E-EA8C-4FD9-BF1D-A3524430F25E}" type="slidenum">
              <a:rPr lang="ca-ES">
                <a:solidFill>
                  <a:srgbClr val="000000"/>
                </a:solidFill>
                <a:cs typeface="+mn-cs"/>
              </a:rPr>
              <a:pPr eaLnBrk="0" hangingPunct="0">
                <a:defRPr/>
              </a:pPr>
              <a:t>‹N›</a:t>
            </a:fld>
            <a:endParaRPr lang="ca-ES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2277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6" r:id="rId1"/>
    <p:sldLayoutId id="2147484367" r:id="rId2"/>
    <p:sldLayoutId id="2147484368" r:id="rId3"/>
    <p:sldLayoutId id="2147484369" r:id="rId4"/>
    <p:sldLayoutId id="2147484370" r:id="rId5"/>
    <p:sldLayoutId id="2147484371" r:id="rId6"/>
    <p:sldLayoutId id="2147484372" r:id="rId7"/>
    <p:sldLayoutId id="2147484373" r:id="rId8"/>
    <p:sldLayoutId id="2147484374" r:id="rId9"/>
    <p:sldLayoutId id="2147484375" r:id="rId10"/>
    <p:sldLayoutId id="2147484376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</a:defRPr>
            </a:lvl1pPr>
          </a:lstStyle>
          <a:p>
            <a:pPr eaLnBrk="0" hangingPunct="0">
              <a:defRPr/>
            </a:pPr>
            <a:endParaRPr lang="ca-ES">
              <a:solidFill>
                <a:srgbClr val="000000"/>
              </a:solidFill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</a:defRPr>
            </a:lvl1pPr>
          </a:lstStyle>
          <a:p>
            <a:pPr eaLnBrk="0" hangingPunct="0">
              <a:defRPr/>
            </a:pPr>
            <a:endParaRPr lang="ca-ES">
              <a:solidFill>
                <a:srgbClr val="000000"/>
              </a:solidFill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</a:defRPr>
            </a:lvl1pPr>
          </a:lstStyle>
          <a:p>
            <a:pPr eaLnBrk="0" hangingPunct="0">
              <a:defRPr/>
            </a:pPr>
            <a:fld id="{4FB6A191-C547-4FD2-BDE3-A4BB8AD1B858}" type="slidenum">
              <a:rPr lang="ca-ES">
                <a:solidFill>
                  <a:srgbClr val="000000"/>
                </a:solidFill>
                <a:cs typeface="+mn-cs"/>
              </a:rPr>
              <a:pPr eaLnBrk="0" hangingPunct="0">
                <a:defRPr/>
              </a:pPr>
              <a:t>‹N›</a:t>
            </a:fld>
            <a:endParaRPr lang="ca-ES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7490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0" r:id="rId1"/>
    <p:sldLayoutId id="2147484451" r:id="rId2"/>
    <p:sldLayoutId id="2147484452" r:id="rId3"/>
    <p:sldLayoutId id="2147484453" r:id="rId4"/>
    <p:sldLayoutId id="2147484454" r:id="rId5"/>
    <p:sldLayoutId id="2147484455" r:id="rId6"/>
    <p:sldLayoutId id="2147484456" r:id="rId7"/>
    <p:sldLayoutId id="2147484457" r:id="rId8"/>
    <p:sldLayoutId id="2147484458" r:id="rId9"/>
    <p:sldLayoutId id="2147484459" r:id="rId10"/>
    <p:sldLayoutId id="2147484460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</a:defRPr>
            </a:lvl1pPr>
          </a:lstStyle>
          <a:p>
            <a:pPr eaLnBrk="0" hangingPunct="0">
              <a:defRPr/>
            </a:pPr>
            <a:endParaRPr lang="ca-ES">
              <a:solidFill>
                <a:srgbClr val="000000"/>
              </a:solidFill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</a:defRPr>
            </a:lvl1pPr>
          </a:lstStyle>
          <a:p>
            <a:pPr eaLnBrk="0" hangingPunct="0">
              <a:defRPr/>
            </a:pPr>
            <a:endParaRPr lang="ca-ES">
              <a:solidFill>
                <a:srgbClr val="000000"/>
              </a:solidFill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</a:defRPr>
            </a:lvl1pPr>
          </a:lstStyle>
          <a:p>
            <a:pPr eaLnBrk="0" hangingPunct="0">
              <a:defRPr/>
            </a:pPr>
            <a:fld id="{9D4592AF-A75F-45F3-B50C-F7EB3EBFE029}" type="slidenum">
              <a:rPr lang="ca-ES">
                <a:solidFill>
                  <a:srgbClr val="000000"/>
                </a:solidFill>
                <a:cs typeface="+mn-cs"/>
              </a:rPr>
              <a:pPr eaLnBrk="0" hangingPunct="0">
                <a:defRPr/>
              </a:pPr>
              <a:t>‹N›</a:t>
            </a:fld>
            <a:endParaRPr lang="ca-ES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2008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62" r:id="rId1"/>
    <p:sldLayoutId id="2147484463" r:id="rId2"/>
    <p:sldLayoutId id="2147484464" r:id="rId3"/>
    <p:sldLayoutId id="2147484465" r:id="rId4"/>
    <p:sldLayoutId id="2147484466" r:id="rId5"/>
    <p:sldLayoutId id="2147484467" r:id="rId6"/>
    <p:sldLayoutId id="2147484468" r:id="rId7"/>
    <p:sldLayoutId id="2147484469" r:id="rId8"/>
    <p:sldLayoutId id="2147484470" r:id="rId9"/>
    <p:sldLayoutId id="2147484471" r:id="rId10"/>
    <p:sldLayoutId id="2147484472" r:id="rId11"/>
  </p:sldLayoutIdLst>
  <p:transition>
    <p:blinds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i="0">
                <a:latin typeface="+mn-lt"/>
              </a:defRPr>
            </a:lvl1pPr>
          </a:lstStyle>
          <a:p>
            <a:pPr eaLnBrk="0" hangingPunct="0">
              <a:defRPr/>
            </a:pPr>
            <a:endParaRPr lang="ca-ES">
              <a:solidFill>
                <a:srgbClr val="000000"/>
              </a:solidFill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i="0">
                <a:latin typeface="+mn-lt"/>
              </a:defRPr>
            </a:lvl1pPr>
          </a:lstStyle>
          <a:p>
            <a:pPr eaLnBrk="0" hangingPunct="0">
              <a:defRPr/>
            </a:pPr>
            <a:endParaRPr lang="ca-ES">
              <a:solidFill>
                <a:srgbClr val="000000"/>
              </a:solidFill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>
                <a:latin typeface="+mn-lt"/>
              </a:defRPr>
            </a:lvl1pPr>
          </a:lstStyle>
          <a:p>
            <a:pPr eaLnBrk="0" hangingPunct="0">
              <a:defRPr/>
            </a:pPr>
            <a:fld id="{2327132A-50A1-4A9D-9EC0-31946E5843A3}" type="slidenum">
              <a:rPr lang="ca-ES">
                <a:solidFill>
                  <a:srgbClr val="000000"/>
                </a:solidFill>
                <a:cs typeface="+mn-cs"/>
              </a:rPr>
              <a:pPr eaLnBrk="0" hangingPunct="0">
                <a:defRPr/>
              </a:pPr>
              <a:t>‹N›</a:t>
            </a:fld>
            <a:endParaRPr lang="ca-ES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4701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4" r:id="rId1"/>
    <p:sldLayoutId id="2147484475" r:id="rId2"/>
    <p:sldLayoutId id="2147484476" r:id="rId3"/>
    <p:sldLayoutId id="2147484477" r:id="rId4"/>
    <p:sldLayoutId id="2147484478" r:id="rId5"/>
    <p:sldLayoutId id="2147484479" r:id="rId6"/>
    <p:sldLayoutId id="2147484480" r:id="rId7"/>
    <p:sldLayoutId id="2147484481" r:id="rId8"/>
    <p:sldLayoutId id="2147484482" r:id="rId9"/>
    <p:sldLayoutId id="2147484483" r:id="rId10"/>
    <p:sldLayoutId id="2147484484" r:id="rId11"/>
  </p:sldLayoutIdLst>
  <p:transition spd="slow"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eaLnBrk="0" hangingPunct="0">
              <a:defRPr/>
            </a:pPr>
            <a:endParaRPr lang="ca-ES">
              <a:solidFill>
                <a:srgbClr val="000000"/>
              </a:solidFill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eaLnBrk="0" hangingPunct="0">
              <a:defRPr/>
            </a:pPr>
            <a:endParaRPr lang="ca-ES">
              <a:solidFill>
                <a:srgbClr val="000000"/>
              </a:solidFill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eaLnBrk="0" hangingPunct="0">
              <a:defRPr/>
            </a:pPr>
            <a:fld id="{D7FBED29-89FF-4B75-9874-32C72A3104F1}" type="slidenum">
              <a:rPr lang="ca-ES">
                <a:solidFill>
                  <a:srgbClr val="000000"/>
                </a:solidFill>
                <a:cs typeface="+mn-cs"/>
              </a:rPr>
              <a:pPr eaLnBrk="0" hangingPunct="0">
                <a:defRPr/>
              </a:pPr>
              <a:t>‹N›</a:t>
            </a:fld>
            <a:endParaRPr lang="ca-ES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4472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86" r:id="rId1"/>
    <p:sldLayoutId id="2147484487" r:id="rId2"/>
    <p:sldLayoutId id="2147484488" r:id="rId3"/>
    <p:sldLayoutId id="2147484489" r:id="rId4"/>
    <p:sldLayoutId id="2147484490" r:id="rId5"/>
    <p:sldLayoutId id="2147484491" r:id="rId6"/>
    <p:sldLayoutId id="2147484492" r:id="rId7"/>
    <p:sldLayoutId id="2147484493" r:id="rId8"/>
    <p:sldLayoutId id="2147484494" r:id="rId9"/>
    <p:sldLayoutId id="2147484495" r:id="rId10"/>
    <p:sldLayoutId id="2147484496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</a:defRPr>
            </a:lvl1pPr>
          </a:lstStyle>
          <a:p>
            <a:pPr eaLnBrk="0" hangingPunct="0">
              <a:defRPr/>
            </a:pPr>
            <a:endParaRPr lang="ca-ES">
              <a:solidFill>
                <a:srgbClr val="000000"/>
              </a:solidFill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</a:defRPr>
            </a:lvl1pPr>
          </a:lstStyle>
          <a:p>
            <a:pPr eaLnBrk="0" hangingPunct="0">
              <a:defRPr/>
            </a:pPr>
            <a:endParaRPr lang="ca-ES">
              <a:solidFill>
                <a:srgbClr val="000000"/>
              </a:solidFill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</a:defRPr>
            </a:lvl1pPr>
          </a:lstStyle>
          <a:p>
            <a:pPr eaLnBrk="0" hangingPunct="0">
              <a:defRPr/>
            </a:pPr>
            <a:fld id="{4FB6A191-C547-4FD2-BDE3-A4BB8AD1B858}" type="slidenum">
              <a:rPr lang="ca-ES">
                <a:solidFill>
                  <a:srgbClr val="000000"/>
                </a:solidFill>
                <a:cs typeface="+mn-cs"/>
              </a:rPr>
              <a:pPr eaLnBrk="0" hangingPunct="0">
                <a:defRPr/>
              </a:pPr>
              <a:t>‹N›</a:t>
            </a:fld>
            <a:endParaRPr lang="ca-ES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7206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98" r:id="rId1"/>
    <p:sldLayoutId id="2147484499" r:id="rId2"/>
    <p:sldLayoutId id="2147484500" r:id="rId3"/>
    <p:sldLayoutId id="2147484501" r:id="rId4"/>
    <p:sldLayoutId id="2147484502" r:id="rId5"/>
    <p:sldLayoutId id="2147484503" r:id="rId6"/>
    <p:sldLayoutId id="2147484504" r:id="rId7"/>
    <p:sldLayoutId id="2147484505" r:id="rId8"/>
    <p:sldLayoutId id="2147484506" r:id="rId9"/>
    <p:sldLayoutId id="2147484507" r:id="rId10"/>
    <p:sldLayoutId id="2147484508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</a:defRPr>
            </a:lvl1pPr>
          </a:lstStyle>
          <a:p>
            <a:pPr eaLnBrk="0" hangingPunct="0"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</a:defRPr>
            </a:lvl1pPr>
          </a:lstStyle>
          <a:p>
            <a:pPr eaLnBrk="0" hangingPunct="0"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</a:defRPr>
            </a:lvl1pPr>
          </a:lstStyle>
          <a:p>
            <a:pPr eaLnBrk="0" hangingPunct="0">
              <a:defRPr/>
            </a:pPr>
            <a:fld id="{1D37E671-87F4-4071-A768-D0284B77358A}" type="slidenum">
              <a:rPr lang="ca-ES">
                <a:solidFill>
                  <a:srgbClr val="000000"/>
                </a:solidFill>
              </a:rPr>
              <a:pPr eaLnBrk="0" hangingPunct="0"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087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0" r:id="rId1"/>
    <p:sldLayoutId id="2147484511" r:id="rId2"/>
    <p:sldLayoutId id="2147484512" r:id="rId3"/>
    <p:sldLayoutId id="2147484513" r:id="rId4"/>
    <p:sldLayoutId id="2147484514" r:id="rId5"/>
    <p:sldLayoutId id="2147484515" r:id="rId6"/>
    <p:sldLayoutId id="2147484516" r:id="rId7"/>
    <p:sldLayoutId id="2147484517" r:id="rId8"/>
    <p:sldLayoutId id="2147484518" r:id="rId9"/>
    <p:sldLayoutId id="2147484519" r:id="rId10"/>
    <p:sldLayoutId id="2147484520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latin typeface="Times" charset="0"/>
                <a:cs typeface="+mn-cs"/>
              </a:defRPr>
            </a:lvl1pPr>
          </a:lstStyle>
          <a:p>
            <a:pPr eaLnBrk="0" hangingPunct="0"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latin typeface="Times" charset="0"/>
                <a:cs typeface="+mn-cs"/>
              </a:defRPr>
            </a:lvl1pPr>
          </a:lstStyle>
          <a:p>
            <a:pPr eaLnBrk="0" hangingPunct="0"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latin typeface="Times" charset="0"/>
                <a:cs typeface="+mn-cs"/>
              </a:defRPr>
            </a:lvl1pPr>
          </a:lstStyle>
          <a:p>
            <a:pPr eaLnBrk="0" hangingPunct="0">
              <a:defRPr/>
            </a:pPr>
            <a:fld id="{3A1A724C-D826-452D-8823-53C60BFE28ED}" type="slidenum">
              <a:rPr lang="ca-ES">
                <a:solidFill>
                  <a:srgbClr val="000000"/>
                </a:solidFill>
              </a:rPr>
              <a:pPr eaLnBrk="0" hangingPunct="0"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859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2" r:id="rId1"/>
    <p:sldLayoutId id="2147484523" r:id="rId2"/>
    <p:sldLayoutId id="2147484524" r:id="rId3"/>
    <p:sldLayoutId id="2147484525" r:id="rId4"/>
    <p:sldLayoutId id="2147484526" r:id="rId5"/>
    <p:sldLayoutId id="2147484527" r:id="rId6"/>
    <p:sldLayoutId id="2147484528" r:id="rId7"/>
    <p:sldLayoutId id="2147484529" r:id="rId8"/>
    <p:sldLayoutId id="2147484530" r:id="rId9"/>
    <p:sldLayoutId id="2147484531" r:id="rId10"/>
    <p:sldLayoutId id="2147484532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4461150E-914B-4128-BB0D-D254A385677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38" r:id="rId1"/>
    <p:sldLayoutId id="2147484139" r:id="rId2"/>
    <p:sldLayoutId id="2147484140" r:id="rId3"/>
    <p:sldLayoutId id="2147484141" r:id="rId4"/>
    <p:sldLayoutId id="2147484142" r:id="rId5"/>
    <p:sldLayoutId id="2147484143" r:id="rId6"/>
    <p:sldLayoutId id="2147484144" r:id="rId7"/>
    <p:sldLayoutId id="2147484145" r:id="rId8"/>
    <p:sldLayoutId id="2147484146" r:id="rId9"/>
    <p:sldLayoutId id="2147484147" r:id="rId10"/>
    <p:sldLayoutId id="2147484148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4099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6E2C655-FE9D-443D-B9AB-19E888BC076B}" type="datetimeFigureOut">
              <a:rPr lang="it-IT"/>
              <a:pPr>
                <a:defRPr/>
              </a:pPr>
              <a:t>24/05/2012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801BB42-6425-4C92-8F68-E4BD464F971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9" r:id="rId1"/>
    <p:sldLayoutId id="2147484150" r:id="rId2"/>
    <p:sldLayoutId id="2147484151" r:id="rId3"/>
    <p:sldLayoutId id="2147484152" r:id="rId4"/>
    <p:sldLayoutId id="2147484153" r:id="rId5"/>
    <p:sldLayoutId id="2147484154" r:id="rId6"/>
    <p:sldLayoutId id="2147484155" r:id="rId7"/>
    <p:sldLayoutId id="2147484156" r:id="rId8"/>
    <p:sldLayoutId id="2147484157" r:id="rId9"/>
    <p:sldLayoutId id="2147484158" r:id="rId10"/>
    <p:sldLayoutId id="21474841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471E1CBE-87E3-4520-BA99-0CD0720C0C6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60" r:id="rId1"/>
    <p:sldLayoutId id="2147484161" r:id="rId2"/>
    <p:sldLayoutId id="2147484162" r:id="rId3"/>
    <p:sldLayoutId id="2147484163" r:id="rId4"/>
    <p:sldLayoutId id="2147484164" r:id="rId5"/>
    <p:sldLayoutId id="2147484165" r:id="rId6"/>
    <p:sldLayoutId id="2147484166" r:id="rId7"/>
    <p:sldLayoutId id="2147484167" r:id="rId8"/>
    <p:sldLayoutId id="2147484168" r:id="rId9"/>
    <p:sldLayoutId id="2147484169" r:id="rId10"/>
    <p:sldLayoutId id="2147484170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614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F671793D-BA2C-4946-8B95-085EF138C3B3}" type="datetimeFigureOut">
              <a:rPr lang="it-IT"/>
              <a:pPr>
                <a:defRPr/>
              </a:pPr>
              <a:t>24/05/2012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85874717-6418-4F4C-97BD-8F82774CCAB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71" r:id="rId1"/>
    <p:sldLayoutId id="2147484172" r:id="rId2"/>
    <p:sldLayoutId id="2147484173" r:id="rId3"/>
    <p:sldLayoutId id="2147484174" r:id="rId4"/>
    <p:sldLayoutId id="2147484175" r:id="rId5"/>
    <p:sldLayoutId id="2147484176" r:id="rId6"/>
    <p:sldLayoutId id="2147484177" r:id="rId7"/>
    <p:sldLayoutId id="2147484178" r:id="rId8"/>
    <p:sldLayoutId id="2147484179" r:id="rId9"/>
    <p:sldLayoutId id="2147484180" r:id="rId10"/>
    <p:sldLayoutId id="214748418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819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4DA4155B-3A61-4311-A317-531B4C672380}" type="datetimeFigureOut">
              <a:rPr lang="it-IT"/>
              <a:pPr>
                <a:defRPr/>
              </a:pPr>
              <a:t>24/05/2012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492B303B-8FFD-4B2C-A05B-5B941B1E71F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93" r:id="rId1"/>
    <p:sldLayoutId id="2147484194" r:id="rId2"/>
    <p:sldLayoutId id="2147484195" r:id="rId3"/>
    <p:sldLayoutId id="2147484196" r:id="rId4"/>
    <p:sldLayoutId id="2147484197" r:id="rId5"/>
    <p:sldLayoutId id="2147484198" r:id="rId6"/>
    <p:sldLayoutId id="2147484199" r:id="rId7"/>
    <p:sldLayoutId id="2147484200" r:id="rId8"/>
    <p:sldLayoutId id="2147484201" r:id="rId9"/>
    <p:sldLayoutId id="2147484202" r:id="rId10"/>
    <p:sldLayoutId id="2147484203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229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88828EC-7F16-44A4-B094-D6CEEDFF5340}" type="datetimeFigureOut">
              <a:rPr lang="it-IT"/>
              <a:pPr>
                <a:defRPr/>
              </a:pPr>
              <a:t>24/05/2012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FA7EF95-5E85-44E8-987C-2CA0117E4E1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37" r:id="rId1"/>
    <p:sldLayoutId id="2147484238" r:id="rId2"/>
    <p:sldLayoutId id="2147484239" r:id="rId3"/>
    <p:sldLayoutId id="2147484240" r:id="rId4"/>
    <p:sldLayoutId id="2147484241" r:id="rId5"/>
    <p:sldLayoutId id="2147484242" r:id="rId6"/>
    <p:sldLayoutId id="2147484243" r:id="rId7"/>
    <p:sldLayoutId id="2147484244" r:id="rId8"/>
    <p:sldLayoutId id="2147484245" r:id="rId9"/>
    <p:sldLayoutId id="2147484246" r:id="rId10"/>
    <p:sldLayoutId id="214748424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</a:defRPr>
            </a:lvl1pPr>
          </a:lstStyle>
          <a:p>
            <a:pPr eaLnBrk="0" hangingPunct="0">
              <a:defRPr/>
            </a:pPr>
            <a:endParaRPr lang="ca-ES">
              <a:solidFill>
                <a:srgbClr val="000000"/>
              </a:solidFill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</a:defRPr>
            </a:lvl1pPr>
          </a:lstStyle>
          <a:p>
            <a:pPr eaLnBrk="0" hangingPunct="0">
              <a:defRPr/>
            </a:pPr>
            <a:endParaRPr lang="ca-ES">
              <a:solidFill>
                <a:srgbClr val="000000"/>
              </a:solidFill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</a:defRPr>
            </a:lvl1pPr>
          </a:lstStyle>
          <a:p>
            <a:pPr eaLnBrk="0" hangingPunct="0">
              <a:defRPr/>
            </a:pPr>
            <a:fld id="{1D37E671-87F4-4071-A768-D0284B77358A}" type="slidenum">
              <a:rPr lang="ca-ES">
                <a:solidFill>
                  <a:srgbClr val="000000"/>
                </a:solidFill>
                <a:cs typeface="+mn-cs"/>
              </a:rPr>
              <a:pPr eaLnBrk="0" hangingPunct="0">
                <a:defRPr/>
              </a:pPr>
              <a:t>‹N›</a:t>
            </a:fld>
            <a:endParaRPr lang="ca-ES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3186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2" r:id="rId1"/>
    <p:sldLayoutId id="2147484283" r:id="rId2"/>
    <p:sldLayoutId id="2147484284" r:id="rId3"/>
    <p:sldLayoutId id="2147484285" r:id="rId4"/>
    <p:sldLayoutId id="2147484286" r:id="rId5"/>
    <p:sldLayoutId id="2147484287" r:id="rId6"/>
    <p:sldLayoutId id="2147484288" r:id="rId7"/>
    <p:sldLayoutId id="2147484289" r:id="rId8"/>
    <p:sldLayoutId id="2147484290" r:id="rId9"/>
    <p:sldLayoutId id="2147484291" r:id="rId10"/>
    <p:sldLayoutId id="2147484292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614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4C86B9F-3471-4ECD-96D4-D06412E5F0F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24/05/2012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789D3A0-9E6E-4C55-8174-C2E5DACF701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604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6" r:id="rId1"/>
    <p:sldLayoutId id="2147484307" r:id="rId2"/>
    <p:sldLayoutId id="2147484308" r:id="rId3"/>
    <p:sldLayoutId id="2147484309" r:id="rId4"/>
    <p:sldLayoutId id="2147484310" r:id="rId5"/>
    <p:sldLayoutId id="2147484311" r:id="rId6"/>
    <p:sldLayoutId id="2147484312" r:id="rId7"/>
    <p:sldLayoutId id="2147484313" r:id="rId8"/>
    <p:sldLayoutId id="2147484314" r:id="rId9"/>
    <p:sldLayoutId id="2147484315" r:id="rId10"/>
    <p:sldLayoutId id="214748431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3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3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5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12" Type="http://schemas.microsoft.com/office/2007/relationships/hdphoto" Target="../media/hdphoto6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83.xml"/><Relationship Id="rId6" Type="http://schemas.openxmlformats.org/officeDocument/2006/relationships/image" Target="../media/image61.png"/><Relationship Id="rId11" Type="http://schemas.openxmlformats.org/officeDocument/2006/relationships/image" Target="../media/image64.png"/><Relationship Id="rId5" Type="http://schemas.microsoft.com/office/2007/relationships/hdphoto" Target="../media/hdphoto3.wdp"/><Relationship Id="rId10" Type="http://schemas.openxmlformats.org/officeDocument/2006/relationships/image" Target="../media/image63.png"/><Relationship Id="rId4" Type="http://schemas.openxmlformats.org/officeDocument/2006/relationships/image" Target="../media/image60.png"/><Relationship Id="rId9" Type="http://schemas.microsoft.com/office/2007/relationships/hdphoto" Target="../media/hdphoto5.wdp"/><Relationship Id="rId14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0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0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0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0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0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0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50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0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0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6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9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9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9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7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3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0" y="61912"/>
            <a:ext cx="90678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a-ES" sz="6000" i="1" dirty="0">
                <a:solidFill>
                  <a:srgbClr val="FFFFFF"/>
                </a:solidFill>
                <a:latin typeface="Comic Sans MS" pitchFamily="66" charset="0"/>
                <a:cs typeface="+mn-cs"/>
              </a:rPr>
              <a:t>  </a:t>
            </a:r>
            <a:r>
              <a:rPr lang="ca-ES" sz="6000" b="1" i="1" dirty="0" smtClean="0">
                <a:solidFill>
                  <a:srgbClr val="FFFFFF"/>
                </a:solidFill>
                <a:latin typeface="Comic Sans MS" pitchFamily="66" charset="0"/>
                <a:cs typeface="+mn-cs"/>
              </a:rPr>
              <a:t>Con Maria affidiamo i nostri bimbi a Gesù</a:t>
            </a:r>
            <a:endParaRPr lang="ca-ES" sz="6000" b="1" i="1" dirty="0">
              <a:solidFill>
                <a:srgbClr val="000000"/>
              </a:solidFill>
              <a:latin typeface="Comic Sans MS" pitchFamily="66" charset="0"/>
              <a:cs typeface="+mn-cs"/>
            </a:endParaRPr>
          </a:p>
        </p:txBody>
      </p:sp>
      <p:pic>
        <p:nvPicPr>
          <p:cNvPr id="1026" name="Picture 2" descr="C:\Users\fede\Desktop\maria e gesu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42551" y="1903207"/>
            <a:ext cx="2952328" cy="4625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101613" y="6014470"/>
            <a:ext cx="494077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CA08C7"/>
            </a:outerShdw>
          </a:effec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ca-ES" sz="4800" b="1" i="1" dirty="0" smtClean="0">
                <a:solidFill>
                  <a:srgbClr val="FFFFFF"/>
                </a:solidFill>
                <a:latin typeface="Comic Sans MS" pitchFamily="66" charset="0"/>
                <a:cs typeface="+mn-cs"/>
              </a:rPr>
              <a:t>26 </a:t>
            </a:r>
            <a:r>
              <a:rPr lang="ca-ES" sz="4800" b="1" i="1" dirty="0" smtClean="0">
                <a:solidFill>
                  <a:srgbClr val="FFFFFF"/>
                </a:solidFill>
                <a:latin typeface="Comic Sans MS" pitchFamily="66" charset="0"/>
                <a:cs typeface="+mn-cs"/>
              </a:rPr>
              <a:t>maggio </a:t>
            </a:r>
            <a:r>
              <a:rPr lang="ca-ES" sz="4800" b="1" i="1" dirty="0" smtClean="0">
                <a:solidFill>
                  <a:srgbClr val="FFFFFF"/>
                </a:solidFill>
                <a:latin typeface="Comic Sans MS" pitchFamily="66" charset="0"/>
                <a:cs typeface="+mn-cs"/>
              </a:rPr>
              <a:t>2012</a:t>
            </a:r>
            <a:endParaRPr lang="ca-ES" sz="4800" i="1" dirty="0">
              <a:solidFill>
                <a:srgbClr val="FFFFFF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79512" y="3212976"/>
            <a:ext cx="565212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it-IT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Scuola dell’infanzia Pescia</a:t>
            </a:r>
            <a:endParaRPr lang="it-IT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79976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fede\Desktop\Ges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5776" y="-25686"/>
            <a:ext cx="6588224" cy="6874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51520" y="332656"/>
            <a:ext cx="352839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Ci inviti alla tua festa,</a:t>
            </a:r>
            <a:endParaRPr lang="it-IT" sz="4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r>
              <a:rPr lang="it-IT" sz="4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ci chiami intorno a te,</a:t>
            </a:r>
            <a:endParaRPr lang="it-IT" sz="4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r>
              <a:rPr lang="it-IT" sz="4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ci doni la tua vita, Gesù.</a:t>
            </a:r>
            <a:endParaRPr lang="it-IT" sz="4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27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7881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07504" y="44624"/>
            <a:ext cx="3905076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400" b="1" dirty="0">
                <a:latin typeface="Arial" pitchFamily="34" charset="0"/>
                <a:cs typeface="Arial" pitchFamily="34" charset="0"/>
              </a:rPr>
              <a:t>Sei la madre del mondo, sei la madre di tutti;</a:t>
            </a:r>
          </a:p>
          <a:p>
            <a:r>
              <a:rPr lang="it-IT" sz="4400" b="1" dirty="0">
                <a:latin typeface="Arial" pitchFamily="34" charset="0"/>
                <a:cs typeface="Arial" pitchFamily="34" charset="0"/>
              </a:rPr>
              <a:t>dolce e santa Maria, ci affidiamo a te.</a:t>
            </a:r>
          </a:p>
        </p:txBody>
      </p:sp>
      <p:pic>
        <p:nvPicPr>
          <p:cNvPr id="1026" name="Picture 2" descr="C:\Users\fede\Desktop\a3aa655850e99068481cae83864ec2b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58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150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563888" y="1690063"/>
            <a:ext cx="504056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400" b="1" dirty="0">
                <a:latin typeface="Arial" pitchFamily="34" charset="0"/>
                <a:cs typeface="Arial" pitchFamily="34" charset="0"/>
              </a:rPr>
              <a:t>Dalla croce il tuo figlio ti ha donata a noi:</a:t>
            </a:r>
          </a:p>
          <a:p>
            <a:r>
              <a:rPr lang="it-IT" sz="4400" b="1" dirty="0">
                <a:latin typeface="Arial" pitchFamily="34" charset="0"/>
                <a:cs typeface="Arial" pitchFamily="34" charset="0"/>
              </a:rPr>
              <a:t>tu sei la madre del mondo dolce Maria</a:t>
            </a:r>
          </a:p>
        </p:txBody>
      </p:sp>
      <p:pic>
        <p:nvPicPr>
          <p:cNvPr id="2050" name="Picture 2" descr="C:\Users\fede\Desktop\maria_mondo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3491880" cy="6789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847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79512" y="188640"/>
            <a:ext cx="446449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400" b="1" dirty="0">
                <a:latin typeface="Arial" pitchFamily="34" charset="0"/>
                <a:cs typeface="Arial" pitchFamily="34" charset="0"/>
              </a:rPr>
              <a:t>Sei la madre dei grandi, sei la madre dei piccoli;</a:t>
            </a:r>
          </a:p>
          <a:p>
            <a:r>
              <a:rPr lang="it-IT" sz="4400" b="1" dirty="0">
                <a:latin typeface="Arial" pitchFamily="34" charset="0"/>
                <a:cs typeface="Arial" pitchFamily="34" charset="0"/>
              </a:rPr>
              <a:t>dolce e santa Maria, ci affidiamo a te.</a:t>
            </a:r>
          </a:p>
        </p:txBody>
      </p:sp>
      <p:pic>
        <p:nvPicPr>
          <p:cNvPr id="3074" name="Picture 2" descr="C:\Users\fede\Desktop\_Madonna-con-bambino_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523" y="-1488"/>
            <a:ext cx="4321477" cy="685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102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563888" y="1690063"/>
            <a:ext cx="504056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400" b="1" dirty="0">
                <a:latin typeface="Arial" pitchFamily="34" charset="0"/>
                <a:cs typeface="Arial" pitchFamily="34" charset="0"/>
              </a:rPr>
              <a:t>Dalla croce il tuo figlio ti ha donata a noi:</a:t>
            </a:r>
          </a:p>
          <a:p>
            <a:r>
              <a:rPr lang="it-IT" sz="4400" b="1" dirty="0">
                <a:latin typeface="Arial" pitchFamily="34" charset="0"/>
                <a:cs typeface="Arial" pitchFamily="34" charset="0"/>
              </a:rPr>
              <a:t>tu sei la madre del mondo dolce Maria</a:t>
            </a:r>
          </a:p>
        </p:txBody>
      </p:sp>
      <p:pic>
        <p:nvPicPr>
          <p:cNvPr id="2050" name="Picture 2" descr="C:\Users\fede\Desktop\maria_mondo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3491880" cy="6789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130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292080" y="116632"/>
            <a:ext cx="3672408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400" b="1" dirty="0">
                <a:latin typeface="Arial" pitchFamily="34" charset="0"/>
                <a:cs typeface="Arial" pitchFamily="34" charset="0"/>
              </a:rPr>
              <a:t>Sei la madre dei giovani, sei la madre dei deboli:</a:t>
            </a:r>
          </a:p>
          <a:p>
            <a:r>
              <a:rPr lang="it-IT" sz="4400" b="1" dirty="0">
                <a:latin typeface="Arial" pitchFamily="34" charset="0"/>
                <a:cs typeface="Arial" pitchFamily="34" charset="0"/>
              </a:rPr>
              <a:t>dolce e santa Maria, ci affidiamo a te.</a:t>
            </a:r>
          </a:p>
        </p:txBody>
      </p:sp>
      <p:pic>
        <p:nvPicPr>
          <p:cNvPr id="4098" name="Picture 2" descr="C:\Users\fede\Desktop\madonna_di_fatima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263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482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563888" y="1690063"/>
            <a:ext cx="504056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400" b="1" dirty="0">
                <a:latin typeface="Arial" pitchFamily="34" charset="0"/>
                <a:cs typeface="Arial" pitchFamily="34" charset="0"/>
              </a:rPr>
              <a:t>Dalla croce il tuo figlio ti ha donata a noi:</a:t>
            </a:r>
          </a:p>
          <a:p>
            <a:r>
              <a:rPr lang="it-IT" sz="4400" b="1" dirty="0">
                <a:latin typeface="Arial" pitchFamily="34" charset="0"/>
                <a:cs typeface="Arial" pitchFamily="34" charset="0"/>
              </a:rPr>
              <a:t>tu sei la madre del mondo dolce Maria</a:t>
            </a:r>
          </a:p>
        </p:txBody>
      </p:sp>
      <p:pic>
        <p:nvPicPr>
          <p:cNvPr id="2050" name="Picture 2" descr="C:\Users\fede\Desktop\maria_mondo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3491880" cy="6789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856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07504" y="116632"/>
            <a:ext cx="410445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400" b="1" dirty="0">
                <a:latin typeface="Arial" pitchFamily="34" charset="0"/>
                <a:cs typeface="Arial" pitchFamily="34" charset="0"/>
              </a:rPr>
              <a:t>Sei la madre degli umili, sei la madre dei poveri:</a:t>
            </a:r>
          </a:p>
          <a:p>
            <a:r>
              <a:rPr lang="it-IT" sz="4400" b="1" dirty="0">
                <a:latin typeface="Arial" pitchFamily="34" charset="0"/>
                <a:cs typeface="Arial" pitchFamily="34" charset="0"/>
              </a:rPr>
              <a:t>dolce e santa Maria, ci affidiamo a te.</a:t>
            </a:r>
          </a:p>
        </p:txBody>
      </p:sp>
      <p:pic>
        <p:nvPicPr>
          <p:cNvPr id="5122" name="Picture 2" descr="C:\Users\fede\Desktop\Madonna%2520di%2520Lourd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-1"/>
            <a:ext cx="4860032" cy="6886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073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563888" y="1690063"/>
            <a:ext cx="504056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400" b="1" dirty="0">
                <a:latin typeface="Arial" pitchFamily="34" charset="0"/>
                <a:cs typeface="Arial" pitchFamily="34" charset="0"/>
              </a:rPr>
              <a:t>Dalla croce il tuo figlio ti ha donata a noi:</a:t>
            </a:r>
          </a:p>
          <a:p>
            <a:r>
              <a:rPr lang="it-IT" sz="4400" b="1" dirty="0">
                <a:latin typeface="Arial" pitchFamily="34" charset="0"/>
                <a:cs typeface="Arial" pitchFamily="34" charset="0"/>
              </a:rPr>
              <a:t>tu sei la madre del mondo dolce Maria</a:t>
            </a:r>
          </a:p>
        </p:txBody>
      </p:sp>
      <p:pic>
        <p:nvPicPr>
          <p:cNvPr id="2050" name="Picture 2" descr="C:\Users\fede\Desktop\maria_mondo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3491880" cy="6789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856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798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fede\Desktop\ges_bambini2_we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4346" y="2060848"/>
            <a:ext cx="7435308" cy="530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0" y="9436"/>
            <a:ext cx="91440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Ci inviti alla tua festa,</a:t>
            </a:r>
            <a:endParaRPr lang="it-IT" sz="4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it-IT" sz="4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ci chiami intorno a te,</a:t>
            </a:r>
            <a:endParaRPr lang="it-IT" sz="4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it-IT" sz="4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per vivere sempre con noi.</a:t>
            </a:r>
            <a:endParaRPr lang="it-IT" sz="4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59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CasellaDiTesto 1"/>
          <p:cNvSpPr txBox="1">
            <a:spLocks noChangeArrowheads="1"/>
          </p:cNvSpPr>
          <p:nvPr/>
        </p:nvSpPr>
        <p:spPr bwMode="auto">
          <a:xfrm>
            <a:off x="214313" y="142875"/>
            <a:ext cx="8929687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0" hangingPunct="0"/>
            <a:r>
              <a:rPr lang="it-IT" sz="4000">
                <a:solidFill>
                  <a:srgbClr val="000000"/>
                </a:solidFill>
                <a:cs typeface="+mn-cs"/>
              </a:rPr>
              <a:t>Il Signore sia con voi.</a:t>
            </a:r>
          </a:p>
          <a:p>
            <a:pPr eaLnBrk="0" hangingPunct="0"/>
            <a:r>
              <a:rPr lang="it-IT" sz="4000" b="1">
                <a:solidFill>
                  <a:srgbClr val="000000"/>
                </a:solidFill>
                <a:cs typeface="+mn-cs"/>
              </a:rPr>
              <a:t>E con il tuo spirito. </a:t>
            </a:r>
            <a:endParaRPr lang="it-IT" sz="4000">
              <a:solidFill>
                <a:srgbClr val="000000"/>
              </a:solidFill>
              <a:cs typeface="+mn-cs"/>
            </a:endParaRPr>
          </a:p>
          <a:p>
            <a:pPr eaLnBrk="0" hangingPunct="0"/>
            <a:endParaRPr lang="it-IT" sz="4000">
              <a:solidFill>
                <a:srgbClr val="000000"/>
              </a:solidFill>
              <a:cs typeface="+mn-cs"/>
            </a:endParaRPr>
          </a:p>
          <a:p>
            <a:pPr eaLnBrk="0" hangingPunct="0"/>
            <a:r>
              <a:rPr lang="it-IT" sz="4000">
                <a:solidFill>
                  <a:srgbClr val="000000"/>
                </a:solidFill>
                <a:cs typeface="+mn-cs"/>
              </a:rPr>
              <a:t>Vi benedica Dio onnipotente </a:t>
            </a:r>
          </a:p>
          <a:p>
            <a:pPr eaLnBrk="0" hangingPunct="0"/>
            <a:r>
              <a:rPr lang="it-IT" sz="4000">
                <a:solidFill>
                  <a:srgbClr val="000000"/>
                </a:solidFill>
                <a:cs typeface="+mn-cs"/>
              </a:rPr>
              <a:t>Padre e Figlio e Spirito Santo.		</a:t>
            </a:r>
          </a:p>
          <a:p>
            <a:pPr eaLnBrk="0" hangingPunct="0"/>
            <a:r>
              <a:rPr lang="it-IT" sz="4000" b="1">
                <a:solidFill>
                  <a:srgbClr val="000000"/>
                </a:solidFill>
                <a:cs typeface="+mn-cs"/>
              </a:rPr>
              <a:t>Amen. </a:t>
            </a:r>
          </a:p>
          <a:p>
            <a:pPr eaLnBrk="0" hangingPunct="0"/>
            <a:endParaRPr lang="it-IT" sz="4000" b="1">
              <a:solidFill>
                <a:srgbClr val="000000"/>
              </a:solidFill>
              <a:cs typeface="+mn-cs"/>
            </a:endParaRPr>
          </a:p>
          <a:p>
            <a:pPr eaLnBrk="0" hangingPunct="0"/>
            <a:r>
              <a:rPr lang="it-IT" sz="4000">
                <a:solidFill>
                  <a:srgbClr val="000000"/>
                </a:solidFill>
                <a:cs typeface="+mn-cs"/>
              </a:rPr>
              <a:t>Nel nome del Signore: andate in pace.</a:t>
            </a:r>
          </a:p>
          <a:p>
            <a:pPr eaLnBrk="0" hangingPunct="0"/>
            <a:r>
              <a:rPr lang="it-IT" sz="40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Rendiamo grazie a Dio.</a:t>
            </a:r>
            <a:endParaRPr lang="it-IT" sz="4000">
              <a:solidFill>
                <a:srgbClr val="000000"/>
              </a:solidFill>
              <a:cs typeface="+mn-cs"/>
            </a:endParaRPr>
          </a:p>
          <a:p>
            <a:pPr eaLnBrk="0" hangingPunct="0"/>
            <a:endParaRPr lang="it-IT" sz="4000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861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ww.windoweb.it/desktop_foto/foto_primavera/foto_primavera_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20200" cy="691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7219" name="WordArt 3"/>
          <p:cNvSpPr>
            <a:spLocks noChangeArrowheads="1" noChangeShapeType="1" noTextEdit="1"/>
          </p:cNvSpPr>
          <p:nvPr/>
        </p:nvSpPr>
        <p:spPr bwMode="auto">
          <a:xfrm>
            <a:off x="428625" y="357188"/>
            <a:ext cx="8286750" cy="2495748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76472"/>
              </a:avLst>
            </a:prstTxWarp>
          </a:bodyPr>
          <a:lstStyle/>
          <a:p>
            <a:pPr algn="ctr"/>
            <a:r>
              <a:rPr lang="it-IT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CCCC"/>
                    </a:gs>
                  </a:gsLst>
                  <a:lin ang="18900000" scaled="1"/>
                </a:gradFill>
                <a:effectLst>
                  <a:outerShdw dist="107763" dir="13500000" algn="ctr" rotWithShape="0">
                    <a:srgbClr val="868686">
                      <a:alpha val="50000"/>
                    </a:srgbClr>
                  </a:outerShdw>
                </a:effectLst>
                <a:latin typeface="Impact"/>
              </a:rPr>
              <a:t>Ciao a </a:t>
            </a:r>
            <a:r>
              <a:rPr lang="it-IT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CCCC"/>
                    </a:gs>
                  </a:gsLst>
                  <a:lin ang="18900000" scaled="1"/>
                </a:gradFill>
                <a:effectLst>
                  <a:outerShdw dist="107763" dir="13500000" algn="ctr" rotWithShape="0">
                    <a:srgbClr val="868686">
                      <a:alpha val="50000"/>
                    </a:srgbClr>
                  </a:outerShdw>
                </a:effectLst>
                <a:latin typeface="Impact"/>
              </a:rPr>
              <a:t>tutti!</a:t>
            </a:r>
            <a:endParaRPr lang="it-IT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0000"/>
                  </a:gs>
                  <a:gs pos="100000">
                    <a:srgbClr val="FFCCCC"/>
                  </a:gs>
                </a:gsLst>
                <a:lin ang="18900000" scaled="1"/>
              </a:gradFill>
              <a:effectLst>
                <a:outerShdw dist="107763" dir="13500000" algn="ctr" rotWithShape="0">
                  <a:srgbClr val="868686">
                    <a:alpha val="50000"/>
                  </a:srgbClr>
                </a:outerShdw>
              </a:effectLst>
              <a:latin typeface="Impac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B9D5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01116" y="50490"/>
            <a:ext cx="8935380" cy="6632585"/>
          </a:xfrm>
          <a:prstGeom prst="rect">
            <a:avLst/>
          </a:prstGeom>
          <a:noFill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it-IT" sz="25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BALDINI  VALENTINA</a:t>
            </a:r>
            <a:endParaRPr lang="it-IT" sz="25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it-IT" sz="25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BATTAGLINI  GAIA</a:t>
            </a:r>
            <a:endParaRPr lang="it-IT" sz="25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it-IT" sz="25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BOESSO  GRETA</a:t>
            </a:r>
            <a:endParaRPr lang="it-IT" sz="25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it-IT" sz="25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BONINI  EVA</a:t>
            </a:r>
            <a:endParaRPr lang="it-IT" sz="25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it-IT" sz="25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BUONAMICI </a:t>
            </a:r>
            <a:r>
              <a:rPr lang="it-IT" sz="25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FEDERICO</a:t>
            </a:r>
            <a:endParaRPr lang="it-IT" sz="25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it-IT" sz="25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DISPERATI	RENZO</a:t>
            </a:r>
          </a:p>
          <a:p>
            <a:pPr algn="ctr"/>
            <a:r>
              <a:rPr lang="it-IT" sz="25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GIAMMATTEI  LEONARDO</a:t>
            </a:r>
            <a:endParaRPr lang="it-IT" sz="25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it-IT" sz="25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INCERPI  FILIPPO</a:t>
            </a:r>
            <a:endParaRPr lang="it-IT" sz="25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it-IT" sz="25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LENZI  TOMMASO</a:t>
            </a:r>
            <a:endParaRPr lang="it-IT" sz="25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it-IT" sz="25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MAGGIOLINI </a:t>
            </a:r>
            <a:r>
              <a:rPr lang="it-IT" sz="25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TOMMASO</a:t>
            </a:r>
            <a:endParaRPr lang="it-IT" sz="25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it-IT" sz="25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MARIANI  ALICE</a:t>
            </a:r>
            <a:endParaRPr lang="it-IT" sz="25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it-IT" sz="25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MAZZONI  LETIZIA</a:t>
            </a:r>
            <a:endParaRPr lang="it-IT" sz="25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it-IT" sz="25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NATALI  CARLOTTA</a:t>
            </a:r>
            <a:endParaRPr lang="it-IT" sz="25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it-IT" sz="25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ROSI	GIADA</a:t>
            </a:r>
          </a:p>
          <a:p>
            <a:pPr algn="ctr"/>
            <a:r>
              <a:rPr lang="it-IT" sz="25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VERONI  FABIO</a:t>
            </a:r>
            <a:endParaRPr lang="it-IT" sz="25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it-IT" sz="25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VERONI  MICHELA</a:t>
            </a:r>
            <a:endParaRPr lang="it-IT" sz="25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it-IT" sz="25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VICINI  CRISTINA</a:t>
            </a:r>
            <a:endParaRPr lang="it-IT" sz="25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7650" name="Picture 2" descr="C:\Users\fede\Desktop\peluche_mucca_seduta_32cm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67" b="100000" l="17667" r="9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860883" y="2420888"/>
            <a:ext cx="1384300" cy="138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C:\Users\fede\Desktop\peluche-al-posto-del-manganello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4328" y="1255086"/>
            <a:ext cx="1512168" cy="1193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3" name="Picture 5" descr="C:\Users\fede\Desktop\peluche-disney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29" b="9371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-9766"/>
            <a:ext cx="2524204" cy="2524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4" name="Picture 6" descr="C:\Users\fede\Desktop\disegno-fiorellino-colorato-300x300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5649" y="4865695"/>
            <a:ext cx="994767" cy="99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5" name="Picture 7" descr="C:\Users\fede\Desktop\fiorellino3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2820855"/>
            <a:ext cx="1152128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6" name="Picture 8" descr="C:\Users\fede\Desktop\1184.thumb2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500" b="74000" l="0" r="100000">
                        <a14:foregroundMark x1="77000" y1="36500" x2="77000" y2="36500"/>
                        <a14:foregroundMark x1="91500" y1="45500" x2="91500" y2="45500"/>
                        <a14:foregroundMark x1="86000" y1="49500" x2="86000" y2="49500"/>
                        <a14:foregroundMark x1="76000" y1="45500" x2="76000" y2="45500"/>
                        <a14:foregroundMark x1="83000" y1="43000" x2="83000" y2="43000"/>
                        <a14:foregroundMark x1="89000" y1="49500" x2="89000" y2="49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2160" y="5049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7" name="Picture 9" descr="C:\Users\fede\Desktop\fiorellino stilizzato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664" y="4792082"/>
            <a:ext cx="903734" cy="1141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97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fede\Desktop\Gesu2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900608" y="0"/>
            <a:ext cx="55232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4572000" y="267027"/>
            <a:ext cx="4572000" cy="618630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4400" dirty="0">
                <a:latin typeface="Arial" pitchFamily="34" charset="0"/>
                <a:cs typeface="Arial" pitchFamily="34" charset="0"/>
              </a:rPr>
              <a:t>Mangiando il tuo Pane alla tua festa,</a:t>
            </a:r>
          </a:p>
          <a:p>
            <a:r>
              <a:rPr lang="it-IT" sz="4400" dirty="0">
                <a:latin typeface="Arial" pitchFamily="34" charset="0"/>
                <a:cs typeface="Arial" pitchFamily="34" charset="0"/>
              </a:rPr>
              <a:t>diventeremo come te, Gesù.</a:t>
            </a:r>
          </a:p>
          <a:p>
            <a:r>
              <a:rPr lang="it-IT" sz="4400" dirty="0">
                <a:latin typeface="Arial" pitchFamily="34" charset="0"/>
                <a:cs typeface="Arial" pitchFamily="34" charset="0"/>
              </a:rPr>
              <a:t>Sarai la forza della nostra vita,</a:t>
            </a:r>
          </a:p>
          <a:p>
            <a:r>
              <a:rPr lang="it-IT" sz="4400" dirty="0">
                <a:latin typeface="Arial" pitchFamily="34" charset="0"/>
                <a:cs typeface="Arial" pitchFamily="34" charset="0"/>
              </a:rPr>
              <a:t>sarai la gioia che non finirà. </a:t>
            </a:r>
          </a:p>
        </p:txBody>
      </p:sp>
    </p:spTree>
    <p:extLst>
      <p:ext uri="{BB962C8B-B14F-4D97-AF65-F5344CB8AC3E}">
        <p14:creationId xmlns:p14="http://schemas.microsoft.com/office/powerpoint/2010/main" val="164693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fede\Desktop\Ges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5776" y="-25686"/>
            <a:ext cx="6588224" cy="6874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51520" y="332656"/>
            <a:ext cx="352839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Ci inviti alla tua festa,</a:t>
            </a:r>
            <a:endParaRPr lang="it-IT" sz="4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r>
              <a:rPr lang="it-IT" sz="4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ci chiami intorno a te,</a:t>
            </a:r>
            <a:endParaRPr lang="it-IT" sz="4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r>
              <a:rPr lang="it-IT" sz="4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ci doni la tua vita, Gesù.</a:t>
            </a:r>
            <a:endParaRPr lang="it-IT" sz="4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27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fede\Desktop\ges_bambini2_we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4346" y="2060848"/>
            <a:ext cx="7435308" cy="530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0" y="9436"/>
            <a:ext cx="91440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Ci inviti alla tua festa,</a:t>
            </a:r>
            <a:endParaRPr lang="it-IT" sz="4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it-IT" sz="4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ci chiami intorno a te,</a:t>
            </a:r>
            <a:endParaRPr lang="it-IT" sz="4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it-IT" sz="4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per vivere sempre con noi.</a:t>
            </a:r>
            <a:endParaRPr lang="it-IT" sz="4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178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456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42938" y="285750"/>
            <a:ext cx="8501062" cy="37861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Nel nome del Padre, e del Figlio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e dello Spirito Santo.			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Amen.</a:t>
            </a: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it-IT" sz="4000" dirty="0">
              <a:latin typeface="Calibri" pitchFamily="34" charset="0"/>
              <a:cs typeface="+mn-cs"/>
            </a:endParaRP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Il Signore sia con voi.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E con il tuo spirito.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Immagine 5" descr="Gesù misericordioso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28813" y="30163"/>
            <a:ext cx="5080000" cy="682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ttangolo 1"/>
          <p:cNvSpPr>
            <a:spLocks noChangeArrowheads="1"/>
          </p:cNvSpPr>
          <p:nvPr/>
        </p:nvSpPr>
        <p:spPr bwMode="auto">
          <a:xfrm>
            <a:off x="285750" y="0"/>
            <a:ext cx="885825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it-IT" sz="4000" b="1">
                <a:latin typeface="Eras Bold ITC" pitchFamily="34" charset="0"/>
              </a:rPr>
              <a:t>Confesso a Dio Onnipotente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e a voi fratelli che ho molto peccato in pensieri,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parole, opere e omissioni.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Per mia colpa, mia colpa,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mia grandissima colpa,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e supplico la Beata sempre Vergine Maria, gli angeli, i Santi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e voi fratelli di pregare per me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il Signore Dio nostro.</a:t>
            </a:r>
            <a:r>
              <a:rPr lang="it-IT" sz="4000">
                <a:latin typeface="Eras Bold ITC" pitchFamily="34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asellaDiTesto 1"/>
          <p:cNvSpPr txBox="1">
            <a:spLocks noChangeArrowheads="1"/>
          </p:cNvSpPr>
          <p:nvPr/>
        </p:nvSpPr>
        <p:spPr bwMode="auto">
          <a:xfrm>
            <a:off x="500063" y="571500"/>
            <a:ext cx="771525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r>
              <a:rPr lang="it-IT" sz="4000">
                <a:latin typeface="Calibri" pitchFamily="34" charset="0"/>
              </a:rPr>
              <a:t>Dio, Padre buono, </a:t>
            </a:r>
          </a:p>
          <a:p>
            <a:r>
              <a:rPr lang="it-IT" sz="4000">
                <a:latin typeface="Calibri" pitchFamily="34" charset="0"/>
              </a:rPr>
              <a:t>che ci perdona sempre </a:t>
            </a:r>
          </a:p>
          <a:p>
            <a:r>
              <a:rPr lang="it-IT" sz="4000">
                <a:latin typeface="Calibri" pitchFamily="34" charset="0"/>
              </a:rPr>
              <a:t>quando siamo pentiti di vero cuore, abbia misericordia di noi, </a:t>
            </a:r>
          </a:p>
          <a:p>
            <a:r>
              <a:rPr lang="it-IT" sz="4000">
                <a:latin typeface="Calibri" pitchFamily="34" charset="0"/>
              </a:rPr>
              <a:t>perdoni i nostri peccati </a:t>
            </a:r>
          </a:p>
          <a:p>
            <a:r>
              <a:rPr lang="it-IT" sz="4000">
                <a:latin typeface="Calibri" pitchFamily="34" charset="0"/>
              </a:rPr>
              <a:t>e ci conduca alla vita eterna.</a:t>
            </a:r>
          </a:p>
          <a:p>
            <a:r>
              <a:rPr lang="it-IT" sz="4000" b="1">
                <a:latin typeface="Calibri" pitchFamily="34" charset="0"/>
              </a:rPr>
              <a:t>Amen.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547AF9E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7250" y="-47625"/>
            <a:ext cx="7319963" cy="690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WordArt 4"/>
          <p:cNvSpPr>
            <a:spLocks noChangeArrowheads="1" noChangeShapeType="1" noTextEdit="1"/>
          </p:cNvSpPr>
          <p:nvPr/>
        </p:nvSpPr>
        <p:spPr bwMode="auto">
          <a:xfrm>
            <a:off x="428625" y="285750"/>
            <a:ext cx="8215313" cy="6143625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76472"/>
              </a:avLst>
            </a:prstTxWarp>
            <a:scene3d>
              <a:camera prst="legacyObliqueTopLeft"/>
              <a:lightRig rig="legacyNormal3" dir="t"/>
            </a:scene3d>
            <a:sp3d extrusionH="430200" prstMaterial="legacyMatte">
              <a:extrusionClr>
                <a:srgbClr val="939676"/>
              </a:extrusionClr>
            </a:sp3d>
          </a:bodyPr>
          <a:lstStyle/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CCCC"/>
                    </a:gs>
                  </a:gsLst>
                  <a:lin ang="18900000" scaled="1"/>
                </a:gradFill>
                <a:latin typeface="Impact"/>
              </a:rPr>
              <a:t>E' risorto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CCCC"/>
                    </a:gs>
                  </a:gsLst>
                  <a:lin ang="18900000" scaled="1"/>
                </a:gradFill>
                <a:latin typeface="Impact"/>
              </a:rPr>
              <a:t>Cristo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214313" y="0"/>
            <a:ext cx="3929062" cy="3929066"/>
          </a:xfrm>
          <a:prstGeom prst="rect">
            <a:avLst/>
          </a:prstGeom>
          <a:solidFill>
            <a:srgbClr val="3333FF">
              <a:alpha val="65098"/>
            </a:srgbClr>
          </a:solidFill>
        </p:spPr>
        <p:txBody>
          <a:bodyPr wrap="squar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+mn-cs"/>
              </a:rPr>
              <a:t>Gloria, </a:t>
            </a:r>
            <a:r>
              <a:rPr lang="it-IT" sz="40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+mn-cs"/>
              </a:rPr>
              <a:t>gloria</a:t>
            </a: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+mn-cs"/>
              </a:rPr>
              <a:t>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+mn-cs"/>
              </a:rPr>
              <a:t>in cielo a Dio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+mn-cs"/>
              </a:rPr>
              <a:t>e pace in terra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+mn-cs"/>
              </a:rPr>
              <a:t>agli uomini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+mn-cs"/>
              </a:rPr>
              <a:t>di buona volontà. 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5143500" y="2714620"/>
            <a:ext cx="4000500" cy="3785652"/>
          </a:xfrm>
          <a:prstGeom prst="rect">
            <a:avLst/>
          </a:prstGeom>
          <a:solidFill>
            <a:srgbClr val="3333FF">
              <a:alpha val="65098"/>
            </a:srgbClr>
          </a:solidFill>
        </p:spPr>
        <p:txBody>
          <a:bodyPr wrap="squar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+mn-cs"/>
              </a:rPr>
              <a:t>Ti lodiamo,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+mn-cs"/>
              </a:rPr>
              <a:t>ti benediciamo, rendiamo grazie per la tua infinita bontà.</a:t>
            </a:r>
          </a:p>
        </p:txBody>
      </p:sp>
    </p:spTree>
    <p:extLst>
      <p:ext uri="{BB962C8B-B14F-4D97-AF65-F5344CB8AC3E}">
        <p14:creationId xmlns:p14="http://schemas.microsoft.com/office/powerpoint/2010/main" val="239144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5861"/>
            <a:ext cx="9144000" cy="6879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214313" y="714375"/>
            <a:ext cx="3357562" cy="2554288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+mn-cs"/>
              </a:rPr>
              <a:t>Signore Dio, Re del cielo, Dio Padre Onnipotente. 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5500695" y="2643188"/>
            <a:ext cx="3643306" cy="1938992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 wrap="squar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+mn-cs"/>
              </a:rPr>
              <a:t>Signore Dio, Agnello di Dio,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1535894" y="5534025"/>
            <a:ext cx="6072212" cy="1323975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 wrap="square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+mn-cs"/>
              </a:rPr>
              <a:t>abbi pietà, </a:t>
            </a:r>
            <a:r>
              <a:rPr lang="it-IT" sz="40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+mn-cs"/>
              </a:rPr>
              <a:t>pietà</a:t>
            </a: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+mn-cs"/>
              </a:rPr>
              <a:t> di noi, 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+mn-cs"/>
              </a:rPr>
              <a:t>pietà di noi.</a:t>
            </a:r>
          </a:p>
        </p:txBody>
      </p:sp>
    </p:spTree>
    <p:extLst>
      <p:ext uri="{BB962C8B-B14F-4D97-AF65-F5344CB8AC3E}">
        <p14:creationId xmlns:p14="http://schemas.microsoft.com/office/powerpoint/2010/main" val="1407691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5500694" y="2071678"/>
            <a:ext cx="3571868" cy="4401205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 wrap="squar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+mn-cs"/>
              </a:rPr>
              <a:t>Ti adoriamo,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+mn-cs"/>
              </a:rPr>
              <a:t>ti glorifichiamo, rendiamo grazie per la tua infinita bontà.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71406" y="214290"/>
            <a:ext cx="3571900" cy="4401205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 wrap="squar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+mn-cs"/>
              </a:rPr>
              <a:t>Gloria, </a:t>
            </a:r>
            <a:r>
              <a:rPr lang="it-IT" sz="40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+mn-cs"/>
              </a:rPr>
              <a:t>gloria</a:t>
            </a: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+mn-cs"/>
              </a:rPr>
              <a:t>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+mn-cs"/>
              </a:rPr>
              <a:t>in cielo a Dio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+mn-cs"/>
              </a:rPr>
              <a:t>e pace in terra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+mn-cs"/>
              </a:rPr>
              <a:t>agli uomini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+mn-cs"/>
              </a:rPr>
              <a:t>di buona volontà. </a:t>
            </a:r>
          </a:p>
        </p:txBody>
      </p:sp>
    </p:spTree>
    <p:extLst>
      <p:ext uri="{BB962C8B-B14F-4D97-AF65-F5344CB8AC3E}">
        <p14:creationId xmlns:p14="http://schemas.microsoft.com/office/powerpoint/2010/main" val="141122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6860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214313" y="214312"/>
            <a:ext cx="3781623" cy="3170099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 wrap="squar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+mn-cs"/>
              </a:rPr>
              <a:t>Tu che togli i peccati del mondo, accogli la nostra supplica. 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5000625" y="3072348"/>
            <a:ext cx="4143375" cy="3785652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 wrap="squar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+mn-cs"/>
              </a:rPr>
              <a:t>Tu che siedi alla destra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+mn-cs"/>
              </a:rPr>
              <a:t>del Padre,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+mn-cs"/>
              </a:rPr>
              <a:t>abbi pietà,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+mn-cs"/>
              </a:rPr>
              <a:t>pietà di noi,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+mn-cs"/>
              </a:rPr>
              <a:t>pietà di noi.</a:t>
            </a:r>
          </a:p>
        </p:txBody>
      </p:sp>
    </p:spTree>
    <p:extLst>
      <p:ext uri="{BB962C8B-B14F-4D97-AF65-F5344CB8AC3E}">
        <p14:creationId xmlns:p14="http://schemas.microsoft.com/office/powerpoint/2010/main" val="59400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2922"/>
            <a:ext cx="9144000" cy="6860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sellaDiTesto 1"/>
          <p:cNvSpPr txBox="1">
            <a:spLocks noChangeArrowheads="1"/>
          </p:cNvSpPr>
          <p:nvPr/>
        </p:nvSpPr>
        <p:spPr bwMode="auto">
          <a:xfrm>
            <a:off x="428625" y="0"/>
            <a:ext cx="8429625" cy="2554288"/>
          </a:xfrm>
          <a:prstGeom prst="rect">
            <a:avLst/>
          </a:prstGeom>
          <a:solidFill>
            <a:srgbClr val="0000FF">
              <a:alpha val="64706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+mn-cs"/>
              </a:rPr>
              <a:t>Perché solo tu il Santo, solo il Signore, solo tu l’Altissimo Gesù; con lo Spirito Santo, nella gloria di Dio Padre Onnipotente. Amen.</a:t>
            </a:r>
          </a:p>
        </p:txBody>
      </p:sp>
    </p:spTree>
    <p:extLst>
      <p:ext uri="{BB962C8B-B14F-4D97-AF65-F5344CB8AC3E}">
        <p14:creationId xmlns:p14="http://schemas.microsoft.com/office/powerpoint/2010/main" val="3372901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/>
          <p:cNvSpPr>
            <a:spLocks noChangeArrowheads="1"/>
          </p:cNvSpPr>
          <p:nvPr/>
        </p:nvSpPr>
        <p:spPr bwMode="auto">
          <a:xfrm>
            <a:off x="214311" y="0"/>
            <a:ext cx="8715375" cy="6863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just" eaLnBrk="0" hangingPunct="0"/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O Dio, che ci hai </a:t>
            </a:r>
            <a:r>
              <a:rPr lang="it-IT" sz="4000" dirty="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redenti nel </a:t>
            </a:r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Cristo tuo Figlio </a:t>
            </a:r>
            <a:r>
              <a:rPr lang="it-IT" sz="4000" dirty="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messo </a:t>
            </a:r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a morte per i nostri peccati e risuscitato alla vita immortale, confermaci con il tuo Spirito di verità, perché nella gioia che viene da te, </a:t>
            </a:r>
            <a:r>
              <a:rPr lang="it-IT" sz="4000" dirty="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siamo </a:t>
            </a:r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pronti a rispondere </a:t>
            </a:r>
            <a:r>
              <a:rPr lang="it-IT" sz="4000" dirty="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a </a:t>
            </a:r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chiunque ci domandi ragione </a:t>
            </a:r>
            <a:r>
              <a:rPr lang="it-IT" sz="4000" dirty="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della </a:t>
            </a:r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speranza che è in noi. </a:t>
            </a:r>
            <a:r>
              <a:rPr lang="it-IT" sz="4000" dirty="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Per il nostro Signore Gesù Cristo, tuo Figlio, che è Dio, e vive e regna con te, nell'unità dello Spirito Santo, per tutti i secoli dei secoli. 			</a:t>
            </a:r>
            <a:r>
              <a:rPr lang="it-IT" sz="4000" b="1" dirty="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Amen. </a:t>
            </a:r>
            <a:endParaRPr lang="it-IT" sz="4000" dirty="0" smtClean="0">
              <a:solidFill>
                <a:srgbClr val="000000"/>
              </a:solidFill>
              <a:latin typeface="Calibri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298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WordArt 5"/>
          <p:cNvSpPr>
            <a:spLocks noChangeArrowheads="1" noChangeShapeType="1" noTextEdit="1"/>
          </p:cNvSpPr>
          <p:nvPr/>
        </p:nvSpPr>
        <p:spPr bwMode="auto">
          <a:xfrm>
            <a:off x="323850" y="1268413"/>
            <a:ext cx="4392613" cy="4537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Liturgia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della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PAROLA</a:t>
            </a:r>
          </a:p>
        </p:txBody>
      </p:sp>
      <p:pic>
        <p:nvPicPr>
          <p:cNvPr id="34819" name="Picture 4" descr="N:\05 Fotografie\Cattedrale\Pasqua\Pasqua 2009\Pasqua 2009 0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4875" y="0"/>
            <a:ext cx="4429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/>
          <p:cNvSpPr>
            <a:spLocks noChangeArrowheads="1"/>
          </p:cNvSpPr>
          <p:nvPr/>
        </p:nvSpPr>
        <p:spPr bwMode="auto">
          <a:xfrm>
            <a:off x="251520" y="548680"/>
            <a:ext cx="8715375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just" eaLnBrk="0" hangingPunct="0"/>
            <a:r>
              <a:rPr lang="it-IT" sz="4000" i="1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</a:rPr>
              <a:t>Dagli Atti degli Apostoli</a:t>
            </a:r>
            <a:endParaRPr lang="it-IT" sz="4000" dirty="0" smtClean="0">
              <a:solidFill>
                <a:srgbClr val="000000"/>
              </a:solidFill>
              <a:latin typeface="Calibri" pitchFamily="34" charset="0"/>
              <a:ea typeface="Times New Roman" pitchFamily="18" charset="0"/>
            </a:endParaRPr>
          </a:p>
          <a:p>
            <a:pPr algn="just" eaLnBrk="0" hangingPunct="0"/>
            <a:endParaRPr lang="it-IT" sz="4000" dirty="0" smtClean="0">
              <a:solidFill>
                <a:srgbClr val="000000"/>
              </a:solidFill>
              <a:latin typeface="Calibri" pitchFamily="34" charset="0"/>
              <a:ea typeface="Times New Roman" pitchFamily="18" charset="0"/>
            </a:endParaRPr>
          </a:p>
          <a:p>
            <a:pPr algn="just" eaLnBrk="0" hangingPunct="0"/>
            <a:r>
              <a:rPr lang="it-IT" sz="4000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</a:rPr>
              <a:t>Mentre stava compiendosi il giorno della Pentecoste, si trovavano tutti insieme </a:t>
            </a:r>
            <a:r>
              <a:rPr lang="it-IT" sz="40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</a:rPr>
              <a:t>nello </a:t>
            </a:r>
            <a:r>
              <a:rPr lang="it-IT" sz="4000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</a:rPr>
              <a:t>stesso luogo. Venne all’improvviso dal cielo un fragore, quasi un vento che si </a:t>
            </a:r>
            <a:r>
              <a:rPr lang="it-IT" sz="40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</a:rPr>
              <a:t>abbatte </a:t>
            </a:r>
            <a:r>
              <a:rPr lang="it-IT" sz="4000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</a:rPr>
              <a:t>impetuoso, e riempì tutta la casa dove stavano. </a:t>
            </a:r>
          </a:p>
        </p:txBody>
      </p:sp>
    </p:spTree>
    <p:extLst>
      <p:ext uri="{BB962C8B-B14F-4D97-AF65-F5344CB8AC3E}">
        <p14:creationId xmlns:p14="http://schemas.microsoft.com/office/powerpoint/2010/main" val="13582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ttangolo 1"/>
          <p:cNvSpPr>
            <a:spLocks noChangeArrowheads="1"/>
          </p:cNvSpPr>
          <p:nvPr/>
        </p:nvSpPr>
        <p:spPr bwMode="auto">
          <a:xfrm>
            <a:off x="142875" y="0"/>
            <a:ext cx="8715375" cy="6863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it-IT" sz="4000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</a:rPr>
              <a:t>Apparvero loro lingue come di fuoco, che si dividevano, e si posarono su ciascuno di loro, e tutti furono colmati di Spirito Santo e cominciarono a parlare in altre lingue, nel modo in cui lo Spirito dava loro il potere di esprimersi.</a:t>
            </a:r>
          </a:p>
          <a:p>
            <a:pPr algn="just" eaLnBrk="0" hangingPunct="0"/>
            <a:r>
              <a:rPr lang="it-IT" sz="4000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</a:rPr>
              <a:t>Abitavano allora a Gerusalemme Giudei osservanti, di ogni nazione che è sotto il cielo. A quel rumore, la folla si radunò e rimase turbata, perché ciascuno li udiva parlare nella propria lingua. </a:t>
            </a:r>
            <a:endParaRPr lang="it-IT" sz="4000" dirty="0">
              <a:solidFill>
                <a:srgbClr val="000000"/>
              </a:solidFill>
              <a:latin typeface="Calibri" pitchFamily="34" charset="0"/>
              <a:ea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967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ttangolo 1"/>
          <p:cNvSpPr>
            <a:spLocks noChangeArrowheads="1"/>
          </p:cNvSpPr>
          <p:nvPr/>
        </p:nvSpPr>
        <p:spPr bwMode="auto">
          <a:xfrm>
            <a:off x="214313" y="0"/>
            <a:ext cx="8643937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it-IT" sz="4000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</a:rPr>
              <a:t>Erano stupiti e, fuori di sé per la meraviglia, dicevano: «Tutti costoro che parlano non sono forse Galilei? E come mai ciascuno di noi sente parlare nella propria lingua nativa? </a:t>
            </a:r>
            <a:endParaRPr lang="it-IT" sz="4000" dirty="0" smtClean="0">
              <a:solidFill>
                <a:srgbClr val="000000"/>
              </a:solidFill>
              <a:latin typeface="Calibri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855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466710" y="2459504"/>
            <a:ext cx="8210581" cy="1938992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it-IT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nap ITC" pitchFamily="82" charset="0"/>
              </a:rPr>
              <a:t>CI </a:t>
            </a:r>
            <a:r>
              <a:rPr lang="it-IT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nap ITC" pitchFamily="82" charset="0"/>
              </a:rPr>
              <a:t>INVITI</a:t>
            </a:r>
          </a:p>
          <a:p>
            <a:pPr algn="ctr"/>
            <a:r>
              <a:rPr lang="it-IT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nap ITC" pitchFamily="82" charset="0"/>
              </a:rPr>
              <a:t>ALLA </a:t>
            </a:r>
            <a:r>
              <a:rPr lang="it-IT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nap ITC" pitchFamily="82" charset="0"/>
              </a:rPr>
              <a:t>TUA FESTA</a:t>
            </a:r>
          </a:p>
        </p:txBody>
      </p:sp>
    </p:spTree>
    <p:extLst>
      <p:ext uri="{BB962C8B-B14F-4D97-AF65-F5344CB8AC3E}">
        <p14:creationId xmlns:p14="http://schemas.microsoft.com/office/powerpoint/2010/main" val="3091589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323528" y="44624"/>
            <a:ext cx="8568952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hangingPunct="0"/>
            <a:r>
              <a:rPr lang="it-IT" sz="4000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</a:rPr>
              <a:t>Siamo Parti, Medi, </a:t>
            </a:r>
            <a:r>
              <a:rPr lang="it-IT" sz="4000" dirty="0" err="1">
                <a:solidFill>
                  <a:srgbClr val="000000"/>
                </a:solidFill>
                <a:latin typeface="Calibri" pitchFamily="34" charset="0"/>
                <a:ea typeface="Times New Roman" pitchFamily="18" charset="0"/>
              </a:rPr>
              <a:t>Elamìti</a:t>
            </a:r>
            <a:r>
              <a:rPr lang="it-IT" sz="4000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</a:rPr>
              <a:t>; abitanti della Mesopotamia, della Giudea e della </a:t>
            </a:r>
            <a:r>
              <a:rPr lang="it-IT" sz="4000" dirty="0" err="1">
                <a:solidFill>
                  <a:srgbClr val="000000"/>
                </a:solidFill>
                <a:latin typeface="Calibri" pitchFamily="34" charset="0"/>
                <a:ea typeface="Times New Roman" pitchFamily="18" charset="0"/>
              </a:rPr>
              <a:t>Cappadòcia</a:t>
            </a:r>
            <a:r>
              <a:rPr lang="it-IT" sz="4000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</a:rPr>
              <a:t>, del Ponto e dell’Asia, della Frigia e della </a:t>
            </a:r>
            <a:r>
              <a:rPr lang="it-IT" sz="4000" dirty="0" err="1">
                <a:solidFill>
                  <a:srgbClr val="000000"/>
                </a:solidFill>
                <a:latin typeface="Calibri" pitchFamily="34" charset="0"/>
                <a:ea typeface="Times New Roman" pitchFamily="18" charset="0"/>
              </a:rPr>
              <a:t>Panfìlia</a:t>
            </a:r>
            <a:r>
              <a:rPr lang="it-IT" sz="4000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</a:rPr>
              <a:t>, dell’Egitto e delle parti della Libia vicino a Cirene, Romani qui residenti, Giudei e </a:t>
            </a:r>
            <a:r>
              <a:rPr lang="it-IT" sz="4000" dirty="0" err="1">
                <a:solidFill>
                  <a:srgbClr val="000000"/>
                </a:solidFill>
                <a:latin typeface="Calibri" pitchFamily="34" charset="0"/>
                <a:ea typeface="Times New Roman" pitchFamily="18" charset="0"/>
              </a:rPr>
              <a:t>proséliti</a:t>
            </a:r>
            <a:r>
              <a:rPr lang="it-IT" sz="4000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</a:rPr>
              <a:t>, Cretesi e Arabi, e li udiamo parlare nelle nostre lingue delle grandi opere di Dio».</a:t>
            </a:r>
          </a:p>
          <a:p>
            <a:pPr algn="just" eaLnBrk="0" hangingPunct="0"/>
            <a:endParaRPr lang="it-IT" sz="4000" dirty="0">
              <a:solidFill>
                <a:srgbClr val="000000"/>
              </a:solidFill>
              <a:latin typeface="Calibri" pitchFamily="34" charset="0"/>
            </a:endParaRPr>
          </a:p>
          <a:p>
            <a:pPr algn="just" eaLnBrk="0" hangingPunct="0"/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Parola di Dio.	</a:t>
            </a:r>
          </a:p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Rendiamo grazie a Dio.</a:t>
            </a:r>
            <a:endParaRPr lang="it-IT" sz="40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3353193"/>
      </p:ext>
    </p:extLst>
  </p:cSld>
  <p:clrMapOvr>
    <a:masterClrMapping/>
  </p:clrMapOvr>
  <p:transition spd="slow">
    <p:dissolv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0" y="0"/>
            <a:ext cx="726281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3378596" algn="ctr" rotWithShape="0">
              <a:schemeClr val="tx1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a-ES" sz="5400" b="1" i="1" dirty="0">
                <a:solidFill>
                  <a:srgbClr val="FFFFFF"/>
                </a:solidFill>
                <a:latin typeface="Comic Sans MS" pitchFamily="66" charset="0"/>
                <a:cs typeface="+mn-cs"/>
              </a:rPr>
              <a:t> Salmo responsoriale</a:t>
            </a:r>
            <a:r>
              <a:rPr lang="ca-ES" sz="3200" b="1" i="1" dirty="0">
                <a:solidFill>
                  <a:srgbClr val="FFFFFF"/>
                </a:solidFill>
                <a:latin typeface="Comic Sans MS" pitchFamily="66" charset="0"/>
                <a:cs typeface="+mn-cs"/>
              </a:rPr>
              <a:t> </a:t>
            </a:r>
            <a:endParaRPr lang="ca-ES" sz="5400" b="1" i="1" dirty="0">
              <a:solidFill>
                <a:srgbClr val="FFFFFF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909482" y="2636912"/>
            <a:ext cx="8001000" cy="3786187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it-IT" sz="4000" b="1" i="1" dirty="0">
                <a:solidFill>
                  <a:srgbClr val="871D0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+mn-cs"/>
              </a:rPr>
              <a:t>Benedici il Signore, anima mia! Sei tanto grande, Signore, mio Dio! Quante sono le tue opere, Signore! Le hai fatte tutte con saggezza; la terra è piena delle tue creature</a:t>
            </a:r>
            <a:endParaRPr lang="ca-ES" sz="4000" b="1" i="1" dirty="0">
              <a:solidFill>
                <a:srgbClr val="871D05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  <a:cs typeface="+mn-cs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928688" y="1033999"/>
            <a:ext cx="8215312" cy="1323439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eaLnBrk="0" hangingPunct="0">
              <a:defRPr/>
            </a:pPr>
            <a:r>
              <a:rPr lang="ca-ES" sz="1800" b="1" dirty="0">
                <a:solidFill>
                  <a:srgbClr val="000000"/>
                </a:solidFill>
                <a:latin typeface="Times" charset="0"/>
                <a:cs typeface="+mn-cs"/>
              </a:rPr>
              <a:t> </a:t>
            </a:r>
            <a:r>
              <a:rPr lang="it-IT" sz="4000" b="1" dirty="0">
                <a:solidFill>
                  <a:srgbClr val="010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cs typeface="+mn-cs"/>
              </a:rPr>
              <a:t>Manda il tuo Spirito, Signore, *</a:t>
            </a:r>
          </a:p>
          <a:p>
            <a:pPr algn="r" eaLnBrk="0" hangingPunct="0">
              <a:defRPr/>
            </a:pPr>
            <a:r>
              <a:rPr lang="it-IT" sz="4000" b="1" dirty="0">
                <a:solidFill>
                  <a:srgbClr val="010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cs typeface="+mn-cs"/>
              </a:rPr>
              <a:t>a rinnovare la terra.</a:t>
            </a:r>
            <a:endParaRPr lang="it-IT" sz="4000" b="1" dirty="0">
              <a:solidFill>
                <a:srgbClr val="010AC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879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285750" y="2214563"/>
            <a:ext cx="8501063" cy="2554545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it-IT" sz="4000" b="1" i="1" dirty="0">
                <a:solidFill>
                  <a:srgbClr val="871D0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+mn-cs"/>
              </a:rPr>
              <a:t>Togli loro il respiro: muoiono, e ritornano nella loro polvere. Mandi il tuo spirito, sono creati, e rinnovi la faccia della terra. </a:t>
            </a:r>
            <a:endParaRPr lang="ca-ES" sz="4000" b="1" i="1" dirty="0">
              <a:solidFill>
                <a:srgbClr val="871D05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  <a:cs typeface="+mn-cs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83568" y="548680"/>
            <a:ext cx="8215312" cy="1323439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eaLnBrk="0" hangingPunct="0">
              <a:defRPr/>
            </a:pPr>
            <a:r>
              <a:rPr lang="ca-ES" sz="1800" b="1" dirty="0">
                <a:solidFill>
                  <a:srgbClr val="000000"/>
                </a:solidFill>
                <a:latin typeface="Times" charset="0"/>
                <a:cs typeface="+mn-cs"/>
              </a:rPr>
              <a:t> </a:t>
            </a:r>
            <a:r>
              <a:rPr lang="it-IT" sz="4000" b="1" dirty="0">
                <a:solidFill>
                  <a:srgbClr val="010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cs typeface="+mn-cs"/>
              </a:rPr>
              <a:t>Manda il tuo Spirito, Signore, *</a:t>
            </a:r>
          </a:p>
          <a:p>
            <a:pPr algn="r" eaLnBrk="0" hangingPunct="0">
              <a:defRPr/>
            </a:pPr>
            <a:r>
              <a:rPr lang="it-IT" sz="4000" b="1" dirty="0">
                <a:solidFill>
                  <a:srgbClr val="010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cs typeface="+mn-cs"/>
              </a:rPr>
              <a:t>a rinnovare la terra.</a:t>
            </a:r>
            <a:endParaRPr lang="it-IT" sz="4000" b="1" dirty="0">
              <a:solidFill>
                <a:srgbClr val="010AC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031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642938" y="1857375"/>
            <a:ext cx="7286625" cy="3170099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i="1" dirty="0">
                <a:solidFill>
                  <a:srgbClr val="871D0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+mn-cs"/>
              </a:rPr>
              <a:t>Sia per sempre la gloria del Signore; </a:t>
            </a:r>
            <a:r>
              <a:rPr lang="it-IT" sz="4000" b="1" i="1" dirty="0" smtClean="0">
                <a:solidFill>
                  <a:srgbClr val="871D0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+mn-cs"/>
              </a:rPr>
              <a:t>gioisca </a:t>
            </a:r>
            <a:r>
              <a:rPr lang="it-IT" sz="4000" b="1" i="1" dirty="0">
                <a:solidFill>
                  <a:srgbClr val="871D0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+mn-cs"/>
              </a:rPr>
              <a:t>il Signore delle sue opere. A lui sia gradito il mio canto, io gioirò nel Signore. </a:t>
            </a:r>
            <a:endParaRPr lang="ca-ES" sz="4000" b="1" i="1" dirty="0">
              <a:solidFill>
                <a:srgbClr val="871D05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  <a:cs typeface="+mn-cs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827584" y="372279"/>
            <a:ext cx="8215312" cy="1323439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eaLnBrk="0" hangingPunct="0">
              <a:defRPr/>
            </a:pPr>
            <a:r>
              <a:rPr lang="ca-ES" sz="1800" b="1" dirty="0">
                <a:solidFill>
                  <a:srgbClr val="000000"/>
                </a:solidFill>
                <a:latin typeface="Times" charset="0"/>
                <a:cs typeface="+mn-cs"/>
              </a:rPr>
              <a:t> </a:t>
            </a:r>
            <a:r>
              <a:rPr lang="it-IT" sz="4000" b="1" dirty="0">
                <a:solidFill>
                  <a:srgbClr val="010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cs typeface="+mn-cs"/>
              </a:rPr>
              <a:t>Manda il tuo Spirito, Signore, *</a:t>
            </a:r>
          </a:p>
          <a:p>
            <a:pPr algn="r" eaLnBrk="0" hangingPunct="0">
              <a:defRPr/>
            </a:pPr>
            <a:r>
              <a:rPr lang="it-IT" sz="4000" b="1" dirty="0">
                <a:solidFill>
                  <a:srgbClr val="010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cs typeface="+mn-cs"/>
              </a:rPr>
              <a:t>a rinnovare la terra.</a:t>
            </a:r>
            <a:endParaRPr lang="it-IT" sz="4000" b="1" dirty="0">
              <a:solidFill>
                <a:srgbClr val="010AC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1890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/>
            </a:gs>
            <a:gs pos="39999">
              <a:srgbClr val="85C2FF">
                <a:alpha val="55000"/>
              </a:srgbClr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796136" y="116632"/>
            <a:ext cx="322326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4000" b="1" dirty="0">
                <a:latin typeface="Arial" pitchFamily="34" charset="0"/>
                <a:cs typeface="Arial" pitchFamily="34" charset="0"/>
              </a:rPr>
              <a:t>Alleluia! alleluia, con la voce e con il cuore.</a:t>
            </a:r>
            <a:endParaRPr lang="it-IT" sz="4000" dirty="0">
              <a:latin typeface="Arial" pitchFamily="34" charset="0"/>
              <a:cs typeface="Arial" pitchFamily="34" charset="0"/>
            </a:endParaRPr>
          </a:p>
          <a:p>
            <a:pPr algn="r"/>
            <a:r>
              <a:rPr lang="it-IT" sz="4000" b="1" dirty="0">
                <a:latin typeface="Arial" pitchFamily="34" charset="0"/>
                <a:cs typeface="Arial" pitchFamily="34" charset="0"/>
              </a:rPr>
              <a:t>Alleluia! Alleluia, noi cantiamo a te, Signore</a:t>
            </a:r>
            <a:r>
              <a:rPr lang="it-IT" sz="4000" b="1" dirty="0" smtClean="0">
                <a:latin typeface="Arial" pitchFamily="34" charset="0"/>
                <a:cs typeface="Arial" pitchFamily="34" charset="0"/>
              </a:rPr>
              <a:t>.</a:t>
            </a:r>
            <a:endParaRPr lang="it-IT" sz="4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 descr="C:\Users\fede\Desktop\cuore_palloncin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207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10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fede\Desktop\cuo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851920" y="1196752"/>
            <a:ext cx="4824536" cy="3785652"/>
          </a:xfrm>
          <a:prstGeom prst="rect">
            <a:avLst/>
          </a:prstGeom>
          <a:solidFill>
            <a:srgbClr val="FFBF0F"/>
          </a:solidFill>
        </p:spPr>
        <p:txBody>
          <a:bodyPr wrap="square">
            <a:spAutoFit/>
          </a:bodyPr>
          <a:lstStyle/>
          <a:p>
            <a:pPr algn="ctr"/>
            <a:r>
              <a:rPr lang="it-IT" sz="4000" b="1" dirty="0">
                <a:latin typeface="Arial" pitchFamily="34" charset="0"/>
                <a:cs typeface="Arial" pitchFamily="34" charset="0"/>
              </a:rPr>
              <a:t>Alleluia! Alleluia! Ora che ci parli tu,</a:t>
            </a:r>
            <a:endParaRPr lang="it-IT" sz="40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it-IT" sz="4000" b="1" dirty="0">
                <a:latin typeface="Arial" pitchFamily="34" charset="0"/>
                <a:cs typeface="Arial" pitchFamily="34" charset="0"/>
              </a:rPr>
              <a:t>apriremo i nostri cuori e ascolteremo te, Gesù.</a:t>
            </a:r>
            <a:endParaRPr lang="it-IT" sz="4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945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fede\Desktop\images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89840" y="8632"/>
            <a:ext cx="6564320" cy="504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5772" y="3787293"/>
            <a:ext cx="9144000" cy="31700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it-IT" sz="4000" dirty="0">
                <a:latin typeface="Arial" pitchFamily="34" charset="0"/>
                <a:cs typeface="Arial" pitchFamily="34" charset="0"/>
              </a:rPr>
              <a:t>Siamo intorno a te per ascoltare</a:t>
            </a:r>
          </a:p>
          <a:p>
            <a:pPr algn="ctr"/>
            <a:r>
              <a:rPr lang="it-IT" sz="4000" dirty="0">
                <a:latin typeface="Arial" pitchFamily="34" charset="0"/>
                <a:cs typeface="Arial" pitchFamily="34" charset="0"/>
              </a:rPr>
              <a:t>quello che hai da dire oggi a noi.</a:t>
            </a:r>
          </a:p>
          <a:p>
            <a:pPr algn="ctr"/>
            <a:r>
              <a:rPr lang="it-IT" sz="4000" dirty="0">
                <a:latin typeface="Arial" pitchFamily="34" charset="0"/>
                <a:cs typeface="Arial" pitchFamily="34" charset="0"/>
              </a:rPr>
              <a:t>Folle di fanciulli accoglievi tu…</a:t>
            </a:r>
          </a:p>
          <a:p>
            <a:pPr algn="ctr"/>
            <a:r>
              <a:rPr lang="it-IT" sz="4000" dirty="0">
                <a:latin typeface="Arial" pitchFamily="34" charset="0"/>
                <a:cs typeface="Arial" pitchFamily="34" charset="0"/>
              </a:rPr>
              <a:t>e dicevi che il tuo Regno appartiene a tutti loro. </a:t>
            </a:r>
          </a:p>
        </p:txBody>
      </p:sp>
    </p:spTree>
    <p:extLst>
      <p:ext uri="{BB962C8B-B14F-4D97-AF65-F5344CB8AC3E}">
        <p14:creationId xmlns:p14="http://schemas.microsoft.com/office/powerpoint/2010/main" val="3569187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/>
            </a:gs>
            <a:gs pos="39999">
              <a:srgbClr val="85C2FF">
                <a:alpha val="55000"/>
              </a:srgbClr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796136" y="116632"/>
            <a:ext cx="322326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4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Alleluia! alleluia, con la voce e con il cuore.</a:t>
            </a:r>
            <a:endParaRPr lang="it-IT" sz="4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it-IT" sz="4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Alleluia! Alleluia, noi cantiamo a te, Signore</a:t>
            </a:r>
            <a:r>
              <a:rPr lang="it-IT" sz="4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it-IT" sz="4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 descr="C:\Users\fede\Desktop\cuore_palloncin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207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3305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fede\Desktop\cuo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851920" y="1196752"/>
            <a:ext cx="4824536" cy="3785652"/>
          </a:xfrm>
          <a:prstGeom prst="rect">
            <a:avLst/>
          </a:prstGeom>
          <a:solidFill>
            <a:srgbClr val="FFBF0F"/>
          </a:solidFill>
        </p:spPr>
        <p:txBody>
          <a:bodyPr wrap="square">
            <a:spAutoFit/>
          </a:bodyPr>
          <a:lstStyle/>
          <a:p>
            <a:pPr algn="ctr"/>
            <a:r>
              <a:rPr lang="it-IT" sz="4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Alleluia! Alleluia! Ora che ci parli tu,</a:t>
            </a:r>
            <a:endParaRPr lang="it-IT" sz="4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it-IT" sz="4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apriremo i nostri cuori e ascolteremo te, Gesù.</a:t>
            </a:r>
            <a:endParaRPr lang="it-IT" sz="4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220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830688" y="1700808"/>
            <a:ext cx="4273277" cy="4401205"/>
          </a:xfrm>
          <a:prstGeom prst="rect">
            <a:avLst/>
          </a:prstGeom>
          <a:solidFill>
            <a:srgbClr val="06A12A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it-IT" sz="4000" b="1" i="1" dirty="0">
                <a:solidFill>
                  <a:srgbClr val="0602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Se uno mi ama, </a:t>
            </a:r>
          </a:p>
          <a:p>
            <a:pPr eaLnBrk="0" hangingPunct="0">
              <a:defRPr/>
            </a:pPr>
            <a:r>
              <a:rPr lang="it-IT" sz="4000" b="1" i="1" dirty="0">
                <a:solidFill>
                  <a:srgbClr val="0602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osserverà la mia parola, </a:t>
            </a:r>
          </a:p>
          <a:p>
            <a:pPr eaLnBrk="0" hangingPunct="0">
              <a:defRPr/>
            </a:pPr>
            <a:r>
              <a:rPr lang="it-IT" sz="4000" b="1" i="1" dirty="0">
                <a:solidFill>
                  <a:srgbClr val="0602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dice il Signore, </a:t>
            </a:r>
          </a:p>
          <a:p>
            <a:pPr eaLnBrk="0" hangingPunct="0">
              <a:defRPr/>
            </a:pPr>
            <a:r>
              <a:rPr lang="it-IT" sz="4000" b="1" i="1" dirty="0">
                <a:solidFill>
                  <a:srgbClr val="0602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 il Padre mio </a:t>
            </a:r>
            <a:endParaRPr lang="it-IT" sz="4000" b="1" i="1" dirty="0" smtClean="0">
              <a:solidFill>
                <a:srgbClr val="0602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eaLnBrk="0" hangingPunct="0">
              <a:defRPr/>
            </a:pPr>
            <a:r>
              <a:rPr lang="it-IT" sz="4000" b="1" i="1" dirty="0" smtClean="0">
                <a:solidFill>
                  <a:srgbClr val="0602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lo </a:t>
            </a:r>
            <a:r>
              <a:rPr lang="it-IT" sz="4000" b="1" i="1" dirty="0">
                <a:solidFill>
                  <a:srgbClr val="0602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amerà </a:t>
            </a:r>
            <a:r>
              <a:rPr lang="it-IT" sz="4000" b="1" i="1" dirty="0" smtClean="0">
                <a:solidFill>
                  <a:srgbClr val="0602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 </a:t>
            </a:r>
            <a:r>
              <a:rPr lang="it-IT" sz="4000" b="1" i="1" dirty="0">
                <a:solidFill>
                  <a:srgbClr val="0602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noi verremo a lui.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2346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595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fede\Desktop\Ges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5776" y="-25686"/>
            <a:ext cx="6588224" cy="6874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51520" y="332656"/>
            <a:ext cx="352839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400" b="1" dirty="0">
                <a:latin typeface="Arial" pitchFamily="34" charset="0"/>
                <a:cs typeface="Arial" pitchFamily="34" charset="0"/>
              </a:rPr>
              <a:t>Ci inviti alla tua festa,</a:t>
            </a:r>
            <a:endParaRPr lang="it-IT" sz="4400" dirty="0">
              <a:latin typeface="Arial" pitchFamily="34" charset="0"/>
              <a:cs typeface="Arial" pitchFamily="34" charset="0"/>
            </a:endParaRPr>
          </a:p>
          <a:p>
            <a:r>
              <a:rPr lang="it-IT" sz="4400" b="1" dirty="0">
                <a:latin typeface="Arial" pitchFamily="34" charset="0"/>
                <a:cs typeface="Arial" pitchFamily="34" charset="0"/>
              </a:rPr>
              <a:t>ci chiami intorno a te,</a:t>
            </a:r>
            <a:endParaRPr lang="it-IT" sz="4400" dirty="0">
              <a:latin typeface="Arial" pitchFamily="34" charset="0"/>
              <a:cs typeface="Arial" pitchFamily="34" charset="0"/>
            </a:endParaRPr>
          </a:p>
          <a:p>
            <a:r>
              <a:rPr lang="it-IT" sz="4400" b="1" dirty="0">
                <a:latin typeface="Arial" pitchFamily="34" charset="0"/>
                <a:cs typeface="Arial" pitchFamily="34" charset="0"/>
              </a:rPr>
              <a:t>ci doni la tua vita, Gesù.</a:t>
            </a:r>
            <a:endParaRPr lang="it-IT" sz="4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8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/>
            </a:gs>
            <a:gs pos="39999">
              <a:srgbClr val="85C2FF">
                <a:alpha val="55000"/>
              </a:srgbClr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796136" y="116632"/>
            <a:ext cx="322326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4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Alleluia! alleluia, con la voce e con il cuore.</a:t>
            </a:r>
            <a:endParaRPr lang="it-IT" sz="4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it-IT" sz="4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Alleluia! Alleluia, noi cantiamo a te, Signore</a:t>
            </a:r>
            <a:r>
              <a:rPr lang="it-IT" sz="4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it-IT" sz="4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 descr="C:\Users\fede\Desktop\cuore_palloncin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207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093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fede\Desktop\cuo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851920" y="1196752"/>
            <a:ext cx="4824536" cy="3785652"/>
          </a:xfrm>
          <a:prstGeom prst="rect">
            <a:avLst/>
          </a:prstGeom>
          <a:solidFill>
            <a:srgbClr val="FFBF0F"/>
          </a:solidFill>
        </p:spPr>
        <p:txBody>
          <a:bodyPr wrap="square">
            <a:spAutoFit/>
          </a:bodyPr>
          <a:lstStyle/>
          <a:p>
            <a:pPr algn="ctr"/>
            <a:r>
              <a:rPr lang="it-IT" sz="4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Alleluia! Alleluia! Ora che ci parli tu,</a:t>
            </a:r>
            <a:endParaRPr lang="it-IT" sz="4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it-IT" sz="4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apriremo i nostri cuori e ascolteremo te, Gesù.</a:t>
            </a:r>
            <a:endParaRPr lang="it-IT" sz="4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4659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CasellaDiTesto 1"/>
          <p:cNvSpPr txBox="1">
            <a:spLocks noChangeArrowheads="1"/>
          </p:cNvSpPr>
          <p:nvPr/>
        </p:nvSpPr>
        <p:spPr bwMode="auto">
          <a:xfrm>
            <a:off x="357188" y="1214438"/>
            <a:ext cx="5857875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0" hangingPunct="0"/>
            <a:r>
              <a:rPr lang="it-IT" sz="4000" smtClean="0">
                <a:solidFill>
                  <a:srgbClr val="000000"/>
                </a:solidFill>
                <a:cs typeface="+mn-cs"/>
              </a:rPr>
              <a:t>Il Signore sia con voi.</a:t>
            </a:r>
          </a:p>
          <a:p>
            <a:pPr eaLnBrk="0" hangingPunct="0"/>
            <a:r>
              <a:rPr lang="it-IT" sz="4000" b="1" smtClean="0">
                <a:solidFill>
                  <a:srgbClr val="000000"/>
                </a:solidFill>
                <a:cs typeface="+mn-cs"/>
              </a:rPr>
              <a:t>E con il tuo Spirito.</a:t>
            </a:r>
          </a:p>
          <a:p>
            <a:pPr eaLnBrk="0" hangingPunct="0"/>
            <a:endParaRPr lang="it-IT" sz="4000" b="1" smtClean="0">
              <a:solidFill>
                <a:srgbClr val="000000"/>
              </a:solidFill>
              <a:cs typeface="+mn-cs"/>
            </a:endParaRPr>
          </a:p>
          <a:p>
            <a:pPr eaLnBrk="0" hangingPunct="0"/>
            <a:r>
              <a:rPr lang="it-IT" sz="4000" smtClean="0">
                <a:solidFill>
                  <a:srgbClr val="000000"/>
                </a:solidFill>
                <a:cs typeface="+mn-cs"/>
              </a:rPr>
              <a:t>Dal vangelo </a:t>
            </a:r>
          </a:p>
          <a:p>
            <a:pPr eaLnBrk="0" hangingPunct="0"/>
            <a:r>
              <a:rPr lang="it-IT" sz="4000" smtClean="0">
                <a:solidFill>
                  <a:srgbClr val="000000"/>
                </a:solidFill>
                <a:cs typeface="+mn-cs"/>
              </a:rPr>
              <a:t>secondo Giovanni.</a:t>
            </a:r>
          </a:p>
          <a:p>
            <a:pPr eaLnBrk="0" hangingPunct="0"/>
            <a:r>
              <a:rPr lang="it-IT" sz="4000" b="1" smtClean="0">
                <a:solidFill>
                  <a:srgbClr val="000000"/>
                </a:solidFill>
                <a:cs typeface="+mn-cs"/>
              </a:rPr>
              <a:t>Gloria a te, o Signore.</a:t>
            </a:r>
          </a:p>
        </p:txBody>
      </p:sp>
      <p:pic>
        <p:nvPicPr>
          <p:cNvPr id="38915" name="Picture 10" descr="http://www.christusrex.org/www1/vaticano/PC1-Shepher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7938" y="0"/>
            <a:ext cx="27860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1765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"/>
          <p:cNvSpPr>
            <a:spLocks noChangeArrowheads="1"/>
          </p:cNvSpPr>
          <p:nvPr/>
        </p:nvSpPr>
        <p:spPr bwMode="auto">
          <a:xfrm>
            <a:off x="161513" y="476672"/>
            <a:ext cx="8786813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just" eaLnBrk="0" hangingPunct="0"/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In quel tempo, Gesù disse ai suoi </a:t>
            </a:r>
            <a:r>
              <a:rPr lang="it-IT" sz="4000" dirty="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discepoli</a:t>
            </a:r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: </a:t>
            </a:r>
          </a:p>
          <a:p>
            <a:pPr algn="just" eaLnBrk="0" hangingPunct="0"/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«Quando verrà il </a:t>
            </a:r>
            <a:r>
              <a:rPr lang="it-IT" sz="4000" dirty="0" err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Paràclito</a:t>
            </a:r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, che io vi </a:t>
            </a:r>
            <a:r>
              <a:rPr lang="it-IT" sz="4000" dirty="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manderò </a:t>
            </a:r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dal Padre, lo Spirito della verità che procede dal Padre, egli darà testimonianza di me; e anche voi date testimonianza, perché siete con me fin dal principio</a:t>
            </a:r>
            <a:r>
              <a:rPr lang="it-IT" sz="4000" dirty="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.</a:t>
            </a:r>
            <a:endParaRPr lang="it-IT" sz="4000" dirty="0">
              <a:solidFill>
                <a:srgbClr val="000000"/>
              </a:solidFill>
              <a:latin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6648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ttangolo 1"/>
          <p:cNvSpPr>
            <a:spLocks noChangeArrowheads="1"/>
          </p:cNvSpPr>
          <p:nvPr/>
        </p:nvSpPr>
        <p:spPr bwMode="auto">
          <a:xfrm>
            <a:off x="142875" y="0"/>
            <a:ext cx="8786813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Molte cose ho ancora da dirvi, ma per il momento non siete capaci di portarne il peso. Quando verrà lui, lo Spirito della verità, vi guiderà a tutta la verità, perché non parlerà da se stesso, ma dirà tutto ciò che avrà udito e vi annuncerà le cose future. </a:t>
            </a:r>
          </a:p>
        </p:txBody>
      </p:sp>
    </p:spTree>
    <p:extLst>
      <p:ext uri="{BB962C8B-B14F-4D97-AF65-F5344CB8AC3E}">
        <p14:creationId xmlns:p14="http://schemas.microsoft.com/office/powerpoint/2010/main" val="296760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23528" y="404664"/>
            <a:ext cx="856895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hangingPunct="0"/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Egli mi glorificherà, perché prenderà da quel che è mio e ve lo annuncerà. Tutto quello che il Padre possiede è mio; per questo ho detto che prenderà da quel che è mio e ve lo annuncerà».</a:t>
            </a:r>
            <a:endParaRPr lang="it-IT" sz="4000" dirty="0">
              <a:solidFill>
                <a:srgbClr val="000000"/>
              </a:solidFill>
              <a:latin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9251559"/>
      </p:ext>
    </p:extLst>
  </p:cSld>
  <p:clrMapOvr>
    <a:masterClrMapping/>
  </p:clrMapOvr>
  <p:transition spd="slow">
    <p:random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5" descr="058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146" t="8907" r="1625" b="12837"/>
          <a:stretch>
            <a:fillRect/>
          </a:stretch>
        </p:blipFill>
        <p:spPr bwMode="auto">
          <a:xfrm>
            <a:off x="0" y="0"/>
            <a:ext cx="5915025" cy="592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WordArt 5"/>
          <p:cNvSpPr>
            <a:spLocks noChangeArrowheads="1" noChangeShapeType="1" noTextEdit="1"/>
          </p:cNvSpPr>
          <p:nvPr/>
        </p:nvSpPr>
        <p:spPr bwMode="auto">
          <a:xfrm>
            <a:off x="0" y="5810250"/>
            <a:ext cx="9144000" cy="1047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 eaLnBrk="0" hangingPunct="0"/>
            <a:r>
              <a:rPr lang="pt-BR" sz="3600" kern="1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Lode a te, o Cristo.</a:t>
            </a:r>
            <a:endParaRPr lang="it-IT" sz="3600" kern="10" smtClean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E6DCAC"/>
                  </a:gs>
                  <a:gs pos="12000">
                    <a:srgbClr val="E6D78A"/>
                  </a:gs>
                  <a:gs pos="30000">
                    <a:srgbClr val="C7AC4C"/>
                  </a:gs>
                  <a:gs pos="45000">
                    <a:srgbClr val="E6D78A"/>
                  </a:gs>
                  <a:gs pos="77000">
                    <a:srgbClr val="C7AC4C"/>
                  </a:gs>
                  <a:gs pos="100000">
                    <a:srgbClr val="E6DCAC"/>
                  </a:gs>
                </a:gsLst>
                <a:path path="rect">
                  <a:fillToRect l="50000" t="50000" r="50000" b="50000"/>
                </a:path>
              </a:gradFill>
              <a:latin typeface="Times New Roman"/>
              <a:cs typeface="Times New Roman"/>
            </a:endParaRPr>
          </a:p>
        </p:txBody>
      </p:sp>
      <p:sp>
        <p:nvSpPr>
          <p:cNvPr id="41988" name="WordArt 6"/>
          <p:cNvSpPr>
            <a:spLocks noChangeArrowheads="1" noChangeShapeType="1" noTextEdit="1"/>
          </p:cNvSpPr>
          <p:nvPr/>
        </p:nvSpPr>
        <p:spPr bwMode="auto">
          <a:xfrm>
            <a:off x="5435600" y="0"/>
            <a:ext cx="3524250" cy="53006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hangingPunct="0"/>
            <a:r>
              <a:rPr lang="it-IT" sz="3600" kern="10" smtClean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  <a:cs typeface="+mn-cs"/>
              </a:rPr>
              <a:t>Parola</a:t>
            </a:r>
          </a:p>
          <a:p>
            <a:pPr algn="ctr" eaLnBrk="0" hangingPunct="0"/>
            <a:r>
              <a:rPr lang="it-IT" sz="3600" kern="10" smtClean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  <a:cs typeface="+mn-cs"/>
              </a:rPr>
              <a:t>del</a:t>
            </a:r>
          </a:p>
          <a:p>
            <a:pPr algn="ctr" eaLnBrk="0" hangingPunct="0"/>
            <a:r>
              <a:rPr lang="it-IT" sz="3600" kern="10" smtClean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  <a:cs typeface="+mn-cs"/>
              </a:rPr>
              <a:t>Signore.</a:t>
            </a:r>
          </a:p>
        </p:txBody>
      </p:sp>
    </p:spTree>
    <p:extLst>
      <p:ext uri="{BB962C8B-B14F-4D97-AF65-F5344CB8AC3E}">
        <p14:creationId xmlns:p14="http://schemas.microsoft.com/office/powerpoint/2010/main" val="355131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://localhost/download/immagini/11_Quar_Pasq/14_6PasqA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28813" y="0"/>
            <a:ext cx="52863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5380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"/>
          <p:cNvSpPr>
            <a:spLocks noChangeArrowheads="1"/>
          </p:cNvSpPr>
          <p:nvPr/>
        </p:nvSpPr>
        <p:spPr bwMode="auto">
          <a:xfrm>
            <a:off x="285750" y="285750"/>
            <a:ext cx="8643938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it-IT" sz="4000" b="1" dirty="0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Io credo in Dio,</a:t>
            </a:r>
          </a:p>
          <a:p>
            <a:pPr algn="just"/>
            <a:r>
              <a:rPr lang="it-IT" sz="4000" b="1" dirty="0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Padre onnipotente, </a:t>
            </a:r>
          </a:p>
          <a:p>
            <a:pPr algn="just"/>
            <a:r>
              <a:rPr lang="it-IT" sz="4000" b="1" dirty="0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creatore del cielo e della terra; </a:t>
            </a:r>
          </a:p>
          <a:p>
            <a:pPr algn="just"/>
            <a:r>
              <a:rPr lang="it-IT" sz="4000" b="1" dirty="0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e in Gesù Cristo, </a:t>
            </a:r>
          </a:p>
          <a:p>
            <a:pPr algn="just"/>
            <a:r>
              <a:rPr lang="it-IT" sz="4000" b="1" dirty="0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suo unico Figlio, nostro Signore, </a:t>
            </a:r>
            <a:r>
              <a:rPr lang="it-IT" sz="4000" b="1" u="sng" dirty="0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il quale fu concepito </a:t>
            </a:r>
          </a:p>
          <a:p>
            <a:pPr algn="just"/>
            <a:r>
              <a:rPr lang="it-IT" sz="4000" b="1" u="sng" dirty="0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di Spirito Santo, </a:t>
            </a:r>
          </a:p>
          <a:p>
            <a:pPr algn="just"/>
            <a:r>
              <a:rPr lang="it-IT" sz="4000" b="1" u="sng" dirty="0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nacque da Maria Vergine</a:t>
            </a:r>
            <a:r>
              <a:rPr lang="it-IT" sz="4000" b="1" dirty="0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, </a:t>
            </a:r>
            <a:endParaRPr lang="it-IT" sz="4000" dirty="0">
              <a:solidFill>
                <a:prstClr val="black"/>
              </a:solidFill>
              <a:latin typeface="Tahoma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9208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ttangolo 1"/>
          <p:cNvSpPr>
            <a:spLocks noChangeArrowheads="1"/>
          </p:cNvSpPr>
          <p:nvPr/>
        </p:nvSpPr>
        <p:spPr bwMode="auto">
          <a:xfrm>
            <a:off x="214313" y="214313"/>
            <a:ext cx="8643937" cy="624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 b="1" dirty="0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patì sotto Ponzio Pilato, </a:t>
            </a:r>
          </a:p>
          <a:p>
            <a:pPr algn="just"/>
            <a:r>
              <a:rPr lang="it-IT" sz="4000" b="1" dirty="0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fu crocifisso, morì e fu sepolto; discese agli inferi; </a:t>
            </a:r>
            <a:endParaRPr lang="it-IT" sz="4000" dirty="0">
              <a:solidFill>
                <a:prstClr val="black"/>
              </a:solidFill>
              <a:latin typeface="Tahoma" pitchFamily="34" charset="0"/>
              <a:ea typeface="Times New Roman" pitchFamily="18" charset="0"/>
              <a:cs typeface="Tahoma" pitchFamily="34" charset="0"/>
            </a:endParaRPr>
          </a:p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il terzo giorno </a:t>
            </a:r>
          </a:p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risuscitò da morte; </a:t>
            </a:r>
          </a:p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salì al cielo, </a:t>
            </a:r>
          </a:p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siede alla destra </a:t>
            </a:r>
          </a:p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di Dio Padre onnipotente; </a:t>
            </a:r>
          </a:p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di là verrà a giudicare </a:t>
            </a:r>
          </a:p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i vivi e i morti. </a:t>
            </a:r>
          </a:p>
        </p:txBody>
      </p:sp>
    </p:spTree>
    <p:extLst>
      <p:ext uri="{BB962C8B-B14F-4D97-AF65-F5344CB8AC3E}">
        <p14:creationId xmlns:p14="http://schemas.microsoft.com/office/powerpoint/2010/main" val="43380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fede\Desktop\ges_bambini2_we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4346" y="2060848"/>
            <a:ext cx="7435308" cy="530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0" y="9436"/>
            <a:ext cx="91440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400" b="1" dirty="0">
                <a:latin typeface="Arial" pitchFamily="34" charset="0"/>
                <a:cs typeface="Arial" pitchFamily="34" charset="0"/>
              </a:rPr>
              <a:t>Ci inviti alla tua festa,</a:t>
            </a:r>
            <a:endParaRPr lang="it-IT" sz="44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it-IT" sz="4400" b="1" dirty="0">
                <a:latin typeface="Arial" pitchFamily="34" charset="0"/>
                <a:cs typeface="Arial" pitchFamily="34" charset="0"/>
              </a:rPr>
              <a:t>ci chiami intorno a te,</a:t>
            </a:r>
            <a:endParaRPr lang="it-IT" sz="44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it-IT" sz="4400" b="1" dirty="0">
                <a:latin typeface="Arial" pitchFamily="34" charset="0"/>
                <a:cs typeface="Arial" pitchFamily="34" charset="0"/>
              </a:rPr>
              <a:t>per vivere sempre con noi.</a:t>
            </a:r>
            <a:endParaRPr lang="it-IT" sz="4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9528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42844" y="214290"/>
            <a:ext cx="878687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Credo nello Spirito Santo, </a:t>
            </a:r>
          </a:p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la santa Chiesa cattolica, </a:t>
            </a:r>
          </a:p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la comunione dei santi, </a:t>
            </a:r>
          </a:p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la remissione dei peccati, </a:t>
            </a:r>
          </a:p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la risurrezione della carne, </a:t>
            </a:r>
          </a:p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la vita eterna. </a:t>
            </a:r>
          </a:p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Amen.</a:t>
            </a:r>
            <a:endParaRPr lang="it-IT" sz="4000" dirty="0">
              <a:solidFill>
                <a:srgbClr val="000000"/>
              </a:solidFill>
              <a:latin typeface="Tahoma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18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fede\Desktop\dw1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836712"/>
            <a:ext cx="6726954" cy="446775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694040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872716" y="2274838"/>
            <a:ext cx="7398568" cy="230832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it-IT" sz="4800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Snap ITC" pitchFamily="82" charset="0"/>
              </a:rPr>
              <a:t>BENEDETTO</a:t>
            </a:r>
          </a:p>
          <a:p>
            <a:pPr algn="ctr"/>
            <a:r>
              <a:rPr lang="it-IT" sz="4800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Snap ITC" pitchFamily="82" charset="0"/>
              </a:rPr>
              <a:t>SEI TU,</a:t>
            </a:r>
          </a:p>
          <a:p>
            <a:pPr algn="ctr"/>
            <a:r>
              <a:rPr lang="it-IT" sz="4800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Snap ITC" pitchFamily="82" charset="0"/>
              </a:rPr>
              <a:t>SIGNORE </a:t>
            </a:r>
            <a:r>
              <a:rPr lang="it-IT" sz="4800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Snap ITC" pitchFamily="82" charset="0"/>
              </a:rPr>
              <a:t>DIO</a:t>
            </a:r>
            <a:endParaRPr lang="it-IT" sz="4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Snap ITC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11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fede\Desktop\Cielo e Terr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07504" y="4293096"/>
            <a:ext cx="8928992" cy="255454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it-IT" sz="4000" dirty="0">
                <a:latin typeface="Arial" pitchFamily="34" charset="0"/>
                <a:cs typeface="Arial" pitchFamily="34" charset="0"/>
              </a:rPr>
              <a:t>Benedetto sei tu, Signore Dio,</a:t>
            </a:r>
          </a:p>
          <a:p>
            <a:pPr algn="ctr"/>
            <a:r>
              <a:rPr lang="it-IT" sz="4000" dirty="0">
                <a:latin typeface="Arial" pitchFamily="34" charset="0"/>
                <a:cs typeface="Arial" pitchFamily="34" charset="0"/>
              </a:rPr>
              <a:t>Creatore del cielo e della terra:</a:t>
            </a:r>
          </a:p>
          <a:p>
            <a:pPr algn="ctr"/>
            <a:r>
              <a:rPr lang="it-IT" sz="4000" dirty="0">
                <a:latin typeface="Arial" pitchFamily="34" charset="0"/>
                <a:cs typeface="Arial" pitchFamily="34" charset="0"/>
              </a:rPr>
              <a:t>tu hai fatto ogni cosa molto buona</a:t>
            </a:r>
          </a:p>
          <a:p>
            <a:pPr algn="ctr"/>
            <a:r>
              <a:rPr lang="it-IT" sz="4000" dirty="0">
                <a:latin typeface="Arial" pitchFamily="34" charset="0"/>
                <a:cs typeface="Arial" pitchFamily="34" charset="0"/>
              </a:rPr>
              <a:t>per donarla all’umanità.</a:t>
            </a:r>
          </a:p>
        </p:txBody>
      </p:sp>
    </p:spTree>
    <p:extLst>
      <p:ext uri="{BB962C8B-B14F-4D97-AF65-F5344CB8AC3E}">
        <p14:creationId xmlns:p14="http://schemas.microsoft.com/office/powerpoint/2010/main" val="388193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fede\Desktop\foto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0424"/>
            <a:ext cx="9144000" cy="4460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0" y="4330839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dirty="0">
                <a:latin typeface="Arial" pitchFamily="34" charset="0"/>
                <a:cs typeface="Arial" pitchFamily="34" charset="0"/>
              </a:rPr>
              <a:t>Ecco il pane, frutto della terra,</a:t>
            </a:r>
          </a:p>
          <a:p>
            <a:pPr algn="ctr"/>
            <a:r>
              <a:rPr lang="it-IT" sz="4000" dirty="0">
                <a:latin typeface="Arial" pitchFamily="34" charset="0"/>
                <a:cs typeface="Arial" pitchFamily="34" charset="0"/>
              </a:rPr>
              <a:t>che offriamo a te da questo altare:</a:t>
            </a:r>
          </a:p>
          <a:p>
            <a:pPr algn="ctr"/>
            <a:r>
              <a:rPr lang="it-IT" sz="4000" dirty="0">
                <a:latin typeface="Arial" pitchFamily="34" charset="0"/>
                <a:cs typeface="Arial" pitchFamily="34" charset="0"/>
              </a:rPr>
              <a:t>diverrà così nelle tue mani</a:t>
            </a:r>
          </a:p>
          <a:p>
            <a:pPr algn="ctr"/>
            <a:r>
              <a:rPr lang="it-IT" sz="4000" dirty="0">
                <a:latin typeface="Arial" pitchFamily="34" charset="0"/>
                <a:cs typeface="Arial" pitchFamily="34" charset="0"/>
              </a:rPr>
              <a:t>il divino Corpo di Gesù.</a:t>
            </a:r>
          </a:p>
        </p:txBody>
      </p:sp>
    </p:spTree>
    <p:extLst>
      <p:ext uri="{BB962C8B-B14F-4D97-AF65-F5344CB8AC3E}">
        <p14:creationId xmlns:p14="http://schemas.microsoft.com/office/powerpoint/2010/main" val="221341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fede\Desktop\cutecolorsre4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44" y="1275415"/>
            <a:ext cx="9127256" cy="5443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467544" y="16302"/>
            <a:ext cx="82089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b="1" dirty="0">
                <a:latin typeface="Arial" pitchFamily="34" charset="0"/>
                <a:cs typeface="Arial" pitchFamily="34" charset="0"/>
              </a:rPr>
              <a:t>Benedetto nei secoli il Signore.</a:t>
            </a:r>
            <a:endParaRPr lang="it-IT" sz="40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it-IT" sz="4000" b="1" dirty="0">
                <a:latin typeface="Arial" pitchFamily="34" charset="0"/>
                <a:cs typeface="Arial" pitchFamily="34" charset="0"/>
              </a:rPr>
              <a:t>Benedetto nei secoli il Signor.</a:t>
            </a:r>
            <a:endParaRPr lang="it-IT" sz="4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82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fede\Desktop\wslandscapetree1280x102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89756" y="188640"/>
            <a:ext cx="7218548" cy="255454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4000" dirty="0">
                <a:latin typeface="Arial" pitchFamily="34" charset="0"/>
                <a:cs typeface="Arial" pitchFamily="34" charset="0"/>
              </a:rPr>
              <a:t>Benedetto sei tu, Signore Dio,</a:t>
            </a:r>
          </a:p>
          <a:p>
            <a:r>
              <a:rPr lang="it-IT" sz="4000" dirty="0">
                <a:latin typeface="Arial" pitchFamily="34" charset="0"/>
                <a:cs typeface="Arial" pitchFamily="34" charset="0"/>
              </a:rPr>
              <a:t>Creatore del cielo e della terra:</a:t>
            </a:r>
          </a:p>
          <a:p>
            <a:r>
              <a:rPr lang="it-IT" sz="4000" dirty="0">
                <a:latin typeface="Arial" pitchFamily="34" charset="0"/>
                <a:cs typeface="Arial" pitchFamily="34" charset="0"/>
              </a:rPr>
              <a:t>hai voluto la festa della vita</a:t>
            </a:r>
          </a:p>
          <a:p>
            <a:r>
              <a:rPr lang="it-IT" sz="4000" dirty="0">
                <a:latin typeface="Arial" pitchFamily="34" charset="0"/>
                <a:cs typeface="Arial" pitchFamily="34" charset="0"/>
              </a:rPr>
              <a:t>per donarla oggi a tutti noi.</a:t>
            </a:r>
          </a:p>
        </p:txBody>
      </p:sp>
    </p:spTree>
    <p:extLst>
      <p:ext uri="{BB962C8B-B14F-4D97-AF65-F5344CB8AC3E}">
        <p14:creationId xmlns:p14="http://schemas.microsoft.com/office/powerpoint/2010/main" val="57527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fede\Desktop\uvaValeChi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6300192" cy="717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fede\Desktop\uvaValeChi_1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75856" y="-149312"/>
            <a:ext cx="5613400" cy="717871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339752" y="2762975"/>
            <a:ext cx="655272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dirty="0">
                <a:latin typeface="Arial" pitchFamily="34" charset="0"/>
                <a:cs typeface="Arial" pitchFamily="34" charset="0"/>
              </a:rPr>
              <a:t>Ecco il vino, frutto della vite,</a:t>
            </a:r>
          </a:p>
          <a:p>
            <a:r>
              <a:rPr lang="it-IT" sz="4000" dirty="0">
                <a:latin typeface="Arial" pitchFamily="34" charset="0"/>
                <a:cs typeface="Arial" pitchFamily="34" charset="0"/>
              </a:rPr>
              <a:t>che offriamo a te da questo altare:</a:t>
            </a:r>
          </a:p>
          <a:p>
            <a:r>
              <a:rPr lang="it-IT" sz="4000" dirty="0">
                <a:latin typeface="Arial" pitchFamily="34" charset="0"/>
                <a:cs typeface="Arial" pitchFamily="34" charset="0"/>
              </a:rPr>
              <a:t>diverrà così nelle tue mani</a:t>
            </a:r>
          </a:p>
          <a:p>
            <a:r>
              <a:rPr lang="it-IT" sz="4000" dirty="0">
                <a:latin typeface="Arial" pitchFamily="34" charset="0"/>
                <a:cs typeface="Arial" pitchFamily="34" charset="0"/>
              </a:rPr>
              <a:t>il divino Sangue di Gesù.</a:t>
            </a:r>
          </a:p>
        </p:txBody>
      </p:sp>
    </p:spTree>
    <p:extLst>
      <p:ext uri="{BB962C8B-B14F-4D97-AF65-F5344CB8AC3E}">
        <p14:creationId xmlns:p14="http://schemas.microsoft.com/office/powerpoint/2010/main" val="1679677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fede\Desktop\cutecolorsre4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44" y="1275415"/>
            <a:ext cx="9127256" cy="5443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467544" y="16302"/>
            <a:ext cx="82089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b="1" dirty="0">
                <a:latin typeface="Arial" pitchFamily="34" charset="0"/>
                <a:cs typeface="Arial" pitchFamily="34" charset="0"/>
              </a:rPr>
              <a:t>Benedetto nei secoli il Signore.</a:t>
            </a:r>
            <a:endParaRPr lang="it-IT" sz="40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it-IT" sz="4000" b="1" dirty="0">
                <a:latin typeface="Arial" pitchFamily="34" charset="0"/>
                <a:cs typeface="Arial" pitchFamily="34" charset="0"/>
              </a:rPr>
              <a:t>Benedetto nei secoli il Signor.</a:t>
            </a:r>
            <a:endParaRPr lang="it-IT" sz="4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3650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155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fede\Desktop\frasi_Gesù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4212" y="349250"/>
            <a:ext cx="4919836" cy="615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851920" y="267027"/>
            <a:ext cx="5292080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4400" dirty="0">
                <a:effectLst>
                  <a:glow rad="2286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Per noi hai preparato il tuo banchetto,</a:t>
            </a:r>
          </a:p>
          <a:p>
            <a:pPr algn="r"/>
            <a:r>
              <a:rPr lang="it-IT" sz="4400" dirty="0">
                <a:effectLst>
                  <a:glow rad="2286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l’incontro dei fratelli e amici tuoi.</a:t>
            </a:r>
          </a:p>
          <a:p>
            <a:pPr algn="r"/>
            <a:r>
              <a:rPr lang="it-IT" sz="4400" dirty="0">
                <a:effectLst>
                  <a:glow rad="2286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La casa tua risuona già di canti:</a:t>
            </a:r>
          </a:p>
          <a:p>
            <a:pPr algn="r"/>
            <a:r>
              <a:rPr lang="it-IT" sz="4400" dirty="0">
                <a:effectLst>
                  <a:glow rad="2286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con grande gioia accogli tutti noi.</a:t>
            </a:r>
          </a:p>
        </p:txBody>
      </p:sp>
    </p:spTree>
    <p:extLst>
      <p:ext uri="{BB962C8B-B14F-4D97-AF65-F5344CB8AC3E}">
        <p14:creationId xmlns:p14="http://schemas.microsoft.com/office/powerpoint/2010/main" val="324529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/>
          <p:cNvSpPr>
            <a:spLocks noChangeArrowheads="1"/>
          </p:cNvSpPr>
          <p:nvPr/>
        </p:nvSpPr>
        <p:spPr bwMode="auto">
          <a:xfrm>
            <a:off x="0" y="142875"/>
            <a:ext cx="9147175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 eaLnBrk="0" hangingPunct="0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Il Signore sia con voi.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E con il tuo spirito. 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endParaRPr lang="it-IT" sz="4400" dirty="0">
              <a:latin typeface="+mj-lt"/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In alto i nostri cuori.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Sono rivolti al Signore. 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endParaRPr lang="it-IT" sz="4400" dirty="0">
              <a:latin typeface="+mj-lt"/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Rendiamo grazie al Signore nostro Dio.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È cosa buona e giusta. </a:t>
            </a:r>
            <a:endParaRPr lang="it-IT" sz="4400" dirty="0">
              <a:latin typeface="+mj-lt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fede\Desktop\ciel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872" y="0"/>
            <a:ext cx="91538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143000" y="1536174"/>
            <a:ext cx="6858000" cy="378565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it-IT" sz="4000" b="1" dirty="0">
                <a:latin typeface="Arial" pitchFamily="34" charset="0"/>
                <a:cs typeface="Arial" pitchFamily="34" charset="0"/>
              </a:rPr>
              <a:t>Santo, </a:t>
            </a:r>
            <a:r>
              <a:rPr lang="it-IT" sz="4000" b="1" dirty="0" smtClean="0">
                <a:latin typeface="Arial" pitchFamily="34" charset="0"/>
                <a:cs typeface="Arial" pitchFamily="34" charset="0"/>
              </a:rPr>
              <a:t>Santo, </a:t>
            </a:r>
            <a:r>
              <a:rPr lang="it-IT" sz="4000" b="1" dirty="0">
                <a:latin typeface="Arial" pitchFamily="34" charset="0"/>
                <a:cs typeface="Arial" pitchFamily="34" charset="0"/>
              </a:rPr>
              <a:t>Santo il Signore Dio dell’Universo.</a:t>
            </a:r>
          </a:p>
          <a:p>
            <a:pPr algn="ctr"/>
            <a:r>
              <a:rPr lang="it-IT" sz="4000" b="1" dirty="0">
                <a:latin typeface="Arial" pitchFamily="34" charset="0"/>
                <a:cs typeface="Arial" pitchFamily="34" charset="0"/>
              </a:rPr>
              <a:t>I cieli e la terra sono pieni della tua gloria.</a:t>
            </a:r>
          </a:p>
          <a:p>
            <a:pPr algn="ctr"/>
            <a:r>
              <a:rPr lang="it-IT" sz="4000" b="1" dirty="0">
                <a:latin typeface="Arial" pitchFamily="34" charset="0"/>
                <a:cs typeface="Arial" pitchFamily="34" charset="0"/>
              </a:rPr>
              <a:t>Osanna! Osanna! Osanna! Osanna nell’alto dei cieli!</a:t>
            </a:r>
          </a:p>
        </p:txBody>
      </p:sp>
    </p:spTree>
    <p:extLst>
      <p:ext uri="{BB962C8B-B14F-4D97-AF65-F5344CB8AC3E}">
        <p14:creationId xmlns:p14="http://schemas.microsoft.com/office/powerpoint/2010/main" val="8636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fede\Desktop\gio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399" y="0"/>
            <a:ext cx="91473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79512" y="2274838"/>
            <a:ext cx="8784976" cy="378565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it-IT" sz="4000" b="1" dirty="0">
                <a:latin typeface="Arial" pitchFamily="34" charset="0"/>
                <a:cs typeface="Arial" pitchFamily="34" charset="0"/>
              </a:rPr>
              <a:t>Benedetto colui che viene nel nome del Signore.</a:t>
            </a:r>
          </a:p>
          <a:p>
            <a:pPr algn="ctr"/>
            <a:r>
              <a:rPr lang="it-IT" sz="4000" b="1" dirty="0">
                <a:latin typeface="Arial" pitchFamily="34" charset="0"/>
                <a:cs typeface="Arial" pitchFamily="34" charset="0"/>
              </a:rPr>
              <a:t>Osanna! Osanna! Osanna! Osanna nell’alto dei cieli!</a:t>
            </a:r>
          </a:p>
          <a:p>
            <a:pPr algn="ctr"/>
            <a:r>
              <a:rPr lang="it-IT" sz="4000" b="1" dirty="0">
                <a:latin typeface="Arial" pitchFamily="34" charset="0"/>
                <a:cs typeface="Arial" pitchFamily="34" charset="0"/>
              </a:rPr>
              <a:t>Osanna! Osanna! Osanna! Osanna cantiamo a te Signore.</a:t>
            </a:r>
          </a:p>
        </p:txBody>
      </p:sp>
    </p:spTree>
    <p:extLst>
      <p:ext uri="{BB962C8B-B14F-4D97-AF65-F5344CB8AC3E}">
        <p14:creationId xmlns:p14="http://schemas.microsoft.com/office/powerpoint/2010/main" val="264230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fede\Desktop\0de43d0835b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07504" y="332656"/>
            <a:ext cx="8712968" cy="2554545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it-IT" sz="4000" b="1" dirty="0">
                <a:latin typeface="Arial" pitchFamily="34" charset="0"/>
                <a:cs typeface="Arial" pitchFamily="34" charset="0"/>
              </a:rPr>
              <a:t>Osanna! Osanna! Osanna! Osanna nell’alto dei cieli!</a:t>
            </a:r>
          </a:p>
          <a:p>
            <a:pPr algn="ctr"/>
            <a:r>
              <a:rPr lang="it-IT" sz="4000" b="1" dirty="0">
                <a:latin typeface="Arial" pitchFamily="34" charset="0"/>
                <a:cs typeface="Arial" pitchFamily="34" charset="0"/>
              </a:rPr>
              <a:t>Osanna! Osanna! Osanna nell’alto dei cieli</a:t>
            </a:r>
            <a:r>
              <a:rPr lang="it-IT" sz="4000" b="1" dirty="0" smtClean="0">
                <a:latin typeface="Arial" pitchFamily="34" charset="0"/>
                <a:cs typeface="Arial" pitchFamily="34" charset="0"/>
              </a:rPr>
              <a:t>!</a:t>
            </a:r>
            <a:endParaRPr lang="it-IT" sz="40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425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Immagine 3" descr="Eucaristia 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9548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357188" y="642938"/>
            <a:ext cx="8786812" cy="3170237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400" dirty="0">
                <a:latin typeface="Times" charset="0"/>
                <a:cs typeface="+mn-cs"/>
              </a:rPr>
              <a:t>Mistero della fede.</a:t>
            </a:r>
          </a:p>
          <a:p>
            <a:pPr eaLnBrk="0" hangingPunct="0">
              <a:defRPr/>
            </a:pPr>
            <a:endParaRPr lang="it-IT" dirty="0">
              <a:latin typeface="Times" charset="0"/>
              <a:cs typeface="+mn-cs"/>
            </a:endParaRP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cs typeface="+mn-cs"/>
              </a:rPr>
              <a:t>Annunziamo la tua morte, Signore, </a:t>
            </a: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cs typeface="+mn-cs"/>
              </a:rPr>
              <a:t>proclamiamo la tua risurrezione, </a:t>
            </a: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cs typeface="+mn-cs"/>
              </a:rPr>
              <a:t>nell'attesa della tua venuta.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Immagine 2" descr="0015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3063" y="0"/>
            <a:ext cx="7500937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714375" y="285750"/>
            <a:ext cx="7450138" cy="5508625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 wrap="none" anchor="ctr">
            <a:spAutoFit/>
          </a:bodyPr>
          <a:lstStyle/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Per Cristo,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con Cristo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e in Cristo,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a te, Dio Padre onnipotente,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nell'unità dello Spirito Santo,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ogni onore e gloria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per tutti i secoli dei secoli.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  <a:p>
            <a:pPr algn="r"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Amen.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fede\Desktop\Ges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5776" y="-25686"/>
            <a:ext cx="6588224" cy="6874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51520" y="332656"/>
            <a:ext cx="352839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Ci inviti alla tua festa,</a:t>
            </a:r>
            <a:endParaRPr lang="it-IT" sz="4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r>
              <a:rPr lang="it-IT" sz="4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ci chiami intorno a te,</a:t>
            </a:r>
            <a:endParaRPr lang="it-IT" sz="4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r>
              <a:rPr lang="it-IT" sz="4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ci doni la tua vita, Gesù.</a:t>
            </a:r>
            <a:endParaRPr lang="it-IT" sz="4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06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3" descr="F:\09 Presentazioni\Qumran\Immagine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78" name="Rectangle 1"/>
          <p:cNvSpPr>
            <a:spLocks noChangeArrowheads="1"/>
          </p:cNvSpPr>
          <p:nvPr/>
        </p:nvSpPr>
        <p:spPr bwMode="auto">
          <a:xfrm>
            <a:off x="214313" y="314525"/>
            <a:ext cx="8715405" cy="6186309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Padre nostro, che sei nei cieli, </a:t>
            </a:r>
          </a:p>
          <a:p>
            <a:pPr algn="just" eaLnBrk="0" hangingPunct="0">
              <a:defRPr/>
            </a:pP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sia santificato il tuo nome, </a:t>
            </a:r>
          </a:p>
          <a:p>
            <a:pPr algn="just" eaLnBrk="0" hangingPunct="0">
              <a:defRPr/>
            </a:pP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venga il tuo regno, </a:t>
            </a:r>
          </a:p>
          <a:p>
            <a:pPr algn="just" eaLnBrk="0" hangingPunct="0">
              <a:defRPr/>
            </a:pP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sia fatta la tua volontà, </a:t>
            </a:r>
          </a:p>
          <a:p>
            <a:pPr algn="just" eaLnBrk="0" hangingPunct="0">
              <a:defRPr/>
            </a:pP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come in cielo così in terra. </a:t>
            </a:r>
          </a:p>
          <a:p>
            <a:pPr algn="just" eaLnBrk="0" hangingPunct="0">
              <a:defRPr/>
            </a:pP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Dacci oggi il nostro pane quotidiano, </a:t>
            </a:r>
          </a:p>
          <a:p>
            <a:pPr algn="just" eaLnBrk="0" hangingPunct="0">
              <a:defRPr/>
            </a:pP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e rimetti a noi i nostri debiti </a:t>
            </a:r>
          </a:p>
          <a:p>
            <a:pPr algn="just" eaLnBrk="0" hangingPunct="0">
              <a:defRPr/>
            </a:pP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come noi li rimettiamo </a:t>
            </a:r>
          </a:p>
          <a:p>
            <a:pPr algn="just" eaLnBrk="0" hangingPunct="0">
              <a:defRPr/>
            </a:pP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ai nostri debitori, </a:t>
            </a:r>
          </a:p>
          <a:p>
            <a:pPr algn="just" eaLnBrk="0" hangingPunct="0">
              <a:defRPr/>
            </a:pP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e non ci indurre in tentazione, </a:t>
            </a:r>
          </a:p>
          <a:p>
            <a:pPr algn="just" eaLnBrk="0" hangingPunct="0">
              <a:defRPr/>
            </a:pP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ma liberaci dal male.</a:t>
            </a:r>
            <a:endParaRPr lang="it-IT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1"/>
          <p:cNvSpPr>
            <a:spLocks noChangeArrowheads="1"/>
          </p:cNvSpPr>
          <p:nvPr/>
        </p:nvSpPr>
        <p:spPr bwMode="auto">
          <a:xfrm>
            <a:off x="6143625" y="857250"/>
            <a:ext cx="3000375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Tuo </a:t>
            </a:r>
          </a:p>
          <a:p>
            <a:pPr algn="just" eaLnBrk="0" hangingPunct="0">
              <a:defRPr/>
            </a:pP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è il regno, </a:t>
            </a:r>
          </a:p>
          <a:p>
            <a:pPr algn="just" eaLnBrk="0" hangingPunct="0">
              <a:defRPr/>
            </a:pP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tua </a:t>
            </a:r>
          </a:p>
          <a:p>
            <a:pPr algn="just" eaLnBrk="0" hangingPunct="0">
              <a:defRPr/>
            </a:pP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la potenza </a:t>
            </a:r>
          </a:p>
          <a:p>
            <a:pPr algn="just" eaLnBrk="0" hangingPunct="0">
              <a:defRPr/>
            </a:pP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e la gloria </a:t>
            </a:r>
          </a:p>
          <a:p>
            <a:pPr algn="just" eaLnBrk="0" hangingPunct="0">
              <a:defRPr/>
            </a:pP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nei secoli.</a:t>
            </a:r>
            <a:endParaRPr lang="it-IT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4" name="Picture 4" descr="C:\Users\Fede\Desktop\gesu-risorto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5577027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1"/>
          <p:cNvSpPr>
            <a:spLocks noChangeArrowheads="1"/>
          </p:cNvSpPr>
          <p:nvPr/>
        </p:nvSpPr>
        <p:spPr bwMode="auto">
          <a:xfrm>
            <a:off x="357188" y="0"/>
            <a:ext cx="7643812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000" b="1" dirty="0">
                <a:latin typeface="Arial" pitchFamily="34" charset="0"/>
                <a:ea typeface="Times New Roman" pitchFamily="18" charset="0"/>
                <a:cs typeface="+mn-cs"/>
              </a:rPr>
              <a:t>Agnello di Dio, </a:t>
            </a:r>
          </a:p>
          <a:p>
            <a:pPr algn="just" eaLnBrk="0" hangingPunct="0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che togli i peccati del mondo, </a:t>
            </a:r>
          </a:p>
          <a:p>
            <a:pPr algn="just" eaLnBrk="0" hangingPunct="0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abbi pietà di noi.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+mn-cs"/>
            </a:endParaRPr>
          </a:p>
          <a:p>
            <a:pPr algn="just" eaLnBrk="0" hangingPunct="0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Agnello di Dio, </a:t>
            </a:r>
          </a:p>
          <a:p>
            <a:pPr algn="just" eaLnBrk="0" hangingPunct="0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che togli i peccati del mondo, </a:t>
            </a:r>
          </a:p>
          <a:p>
            <a:pPr algn="just" eaLnBrk="0" hangingPunct="0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abbi pietà di noi.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+mn-cs"/>
            </a:endParaRPr>
          </a:p>
          <a:p>
            <a:pPr algn="just" eaLnBrk="0" hangingPunct="0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Agnello di Dio, </a:t>
            </a:r>
          </a:p>
          <a:p>
            <a:pPr algn="just" eaLnBrk="0" hangingPunct="0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che togli i peccati del mondo, </a:t>
            </a:r>
          </a:p>
          <a:p>
            <a:pPr algn="just" eaLnBrk="0" hangingPunct="0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dona a noi la pace.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1"/>
          <p:cNvSpPr>
            <a:spLocks noChangeArrowheads="1"/>
          </p:cNvSpPr>
          <p:nvPr/>
        </p:nvSpPr>
        <p:spPr bwMode="auto">
          <a:xfrm>
            <a:off x="785813" y="428625"/>
            <a:ext cx="7358062" cy="526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000" dirty="0">
                <a:latin typeface="Arial" pitchFamily="34" charset="0"/>
                <a:ea typeface="Times New Roman" pitchFamily="18" charset="0"/>
                <a:cs typeface="+mn-cs"/>
              </a:rPr>
              <a:t>Beati gli invitati </a:t>
            </a:r>
          </a:p>
          <a:p>
            <a:pPr algn="just" eaLnBrk="0" hangingPunct="0">
              <a:defRPr/>
            </a:pPr>
            <a:r>
              <a:rPr lang="it-IT" sz="4000" dirty="0">
                <a:latin typeface="Arial" pitchFamily="34" charset="0"/>
                <a:ea typeface="Times New Roman" pitchFamily="18" charset="0"/>
                <a:cs typeface="+mn-cs"/>
              </a:rPr>
              <a:t>alla Cena del Signore. </a:t>
            </a:r>
          </a:p>
          <a:p>
            <a:pPr algn="just" eaLnBrk="0" hangingPunct="0">
              <a:defRPr/>
            </a:pPr>
            <a:r>
              <a:rPr lang="it-IT" sz="4000" dirty="0">
                <a:latin typeface="Arial" pitchFamily="34" charset="0"/>
                <a:ea typeface="Times New Roman" pitchFamily="18" charset="0"/>
                <a:cs typeface="+mn-cs"/>
              </a:rPr>
              <a:t>Ecco l’agnello di Dio, </a:t>
            </a:r>
          </a:p>
          <a:p>
            <a:pPr algn="just" eaLnBrk="0" hangingPunct="0">
              <a:defRPr/>
            </a:pPr>
            <a:r>
              <a:rPr lang="it-IT" sz="4000" dirty="0">
                <a:latin typeface="Arial" pitchFamily="34" charset="0"/>
                <a:ea typeface="Times New Roman" pitchFamily="18" charset="0"/>
                <a:cs typeface="+mn-cs"/>
              </a:rPr>
              <a:t>che toglie i peccati del mondo.</a:t>
            </a:r>
          </a:p>
          <a:p>
            <a:pPr algn="just" eaLnBrk="0" hangingPunct="0">
              <a:defRPr/>
            </a:pPr>
            <a:endParaRPr lang="it-IT" sz="1600" dirty="0">
              <a:latin typeface="Arial" pitchFamily="34" charset="0"/>
              <a:cs typeface="+mn-cs"/>
            </a:endParaRPr>
          </a:p>
          <a:p>
            <a:pPr algn="just" eaLnBrk="0" hangingPunct="0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O Signore, non son degno </a:t>
            </a:r>
          </a:p>
          <a:p>
            <a:pPr algn="just" eaLnBrk="0" hangingPunct="0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di partecipare alla tua mensa:</a:t>
            </a:r>
          </a:p>
          <a:p>
            <a:pPr algn="just" eaLnBrk="0" hangingPunct="0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ma di’ soltanto una parola </a:t>
            </a:r>
          </a:p>
          <a:p>
            <a:pPr algn="just" eaLnBrk="0" hangingPunct="0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e io sarò salvato.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866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1074889" y="2921169"/>
            <a:ext cx="6994222" cy="101566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it-IT" sz="6000" b="1" dirty="0">
                <a:ln/>
                <a:solidFill>
                  <a:schemeClr val="accent3"/>
                </a:solidFill>
                <a:latin typeface="Snap ITC" pitchFamily="82" charset="0"/>
              </a:rPr>
              <a:t>INSIEME A TE</a:t>
            </a:r>
          </a:p>
        </p:txBody>
      </p:sp>
    </p:spTree>
    <p:extLst>
      <p:ext uri="{BB962C8B-B14F-4D97-AF65-F5344CB8AC3E}">
        <p14:creationId xmlns:p14="http://schemas.microsoft.com/office/powerpoint/2010/main" val="116121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fede\Desktop\ABBRACCIO+DI+GESU'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1960" y="0"/>
            <a:ext cx="49320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07504" y="135791"/>
            <a:ext cx="4104456" cy="5016758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it-IT" sz="4000" dirty="0">
                <a:latin typeface="Arial" pitchFamily="34" charset="0"/>
                <a:cs typeface="Arial" pitchFamily="34" charset="0"/>
              </a:rPr>
              <a:t>Insieme a te, uniti a te,</a:t>
            </a:r>
          </a:p>
          <a:p>
            <a:r>
              <a:rPr lang="it-IT" sz="4000" dirty="0">
                <a:latin typeface="Arial" pitchFamily="34" charset="0"/>
                <a:cs typeface="Arial" pitchFamily="34" charset="0"/>
              </a:rPr>
              <a:t>la nostra vita si trasformerà.</a:t>
            </a:r>
          </a:p>
          <a:p>
            <a:r>
              <a:rPr lang="it-IT" sz="4000" dirty="0">
                <a:latin typeface="Arial" pitchFamily="34" charset="0"/>
                <a:cs typeface="Arial" pitchFamily="34" charset="0"/>
              </a:rPr>
              <a:t>Insieme a noi, accanto a noi</a:t>
            </a:r>
          </a:p>
          <a:p>
            <a:r>
              <a:rPr lang="it-IT" sz="4000" dirty="0">
                <a:latin typeface="Arial" pitchFamily="34" charset="0"/>
                <a:cs typeface="Arial" pitchFamily="34" charset="0"/>
              </a:rPr>
              <a:t>ti sentiremo ogni giorno, Gesù.</a:t>
            </a:r>
          </a:p>
        </p:txBody>
      </p:sp>
    </p:spTree>
    <p:extLst>
      <p:ext uri="{BB962C8B-B14F-4D97-AF65-F5344CB8AC3E}">
        <p14:creationId xmlns:p14="http://schemas.microsoft.com/office/powerpoint/2010/main" val="120104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fede\Desktop\ges_bambini2_we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4346" y="2060848"/>
            <a:ext cx="7435308" cy="530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0" y="9436"/>
            <a:ext cx="91440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Ci inviti alla tua festa,</a:t>
            </a:r>
            <a:endParaRPr lang="it-IT" sz="4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it-IT" sz="4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ci chiami intorno a te,</a:t>
            </a:r>
            <a:endParaRPr lang="it-IT" sz="4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it-IT" sz="4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per vivere sempre con noi.</a:t>
            </a:r>
            <a:endParaRPr lang="it-IT" sz="4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444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fede\Desktop\manig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3064" y="2506396"/>
            <a:ext cx="5797872" cy="4351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15516" y="52338"/>
            <a:ext cx="871296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dirty="0">
                <a:latin typeface="Arial" pitchFamily="34" charset="0"/>
                <a:cs typeface="Arial" pitchFamily="34" charset="0"/>
              </a:rPr>
              <a:t>Spezzando il pane hai detto ai tuoi:</a:t>
            </a:r>
          </a:p>
          <a:p>
            <a:r>
              <a:rPr lang="it-IT" sz="4000" dirty="0">
                <a:latin typeface="Arial" pitchFamily="34" charset="0"/>
                <a:cs typeface="Arial" pitchFamily="34" charset="0"/>
              </a:rPr>
              <a:t>“Questo è il mio corpo donato a voi”;</a:t>
            </a:r>
          </a:p>
          <a:p>
            <a:r>
              <a:rPr lang="it-IT" sz="4000" dirty="0">
                <a:latin typeface="Arial" pitchFamily="34" charset="0"/>
                <a:cs typeface="Arial" pitchFamily="34" charset="0"/>
              </a:rPr>
              <a:t>prendendo il calice, hai detto, Gesù:</a:t>
            </a:r>
          </a:p>
          <a:p>
            <a:r>
              <a:rPr lang="it-IT" sz="4000" dirty="0">
                <a:latin typeface="Arial" pitchFamily="34" charset="0"/>
                <a:cs typeface="Arial" pitchFamily="34" charset="0"/>
              </a:rPr>
              <a:t>“Ecco il mio sangue versato per voi”.</a:t>
            </a:r>
            <a:r>
              <a:rPr lang="it-IT" sz="4000" b="1" i="1" dirty="0">
                <a:latin typeface="Arial" pitchFamily="34" charset="0"/>
                <a:cs typeface="Arial" pitchFamily="34" charset="0"/>
              </a:rPr>
              <a:t> </a:t>
            </a:r>
            <a:endParaRPr lang="it-IT" sz="4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838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fede\Desktop\ABBRACCIO+DI+GESU'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1960" y="0"/>
            <a:ext cx="49320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07504" y="135791"/>
            <a:ext cx="4104456" cy="5016758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it-IT" sz="4000" dirty="0">
                <a:latin typeface="Arial" pitchFamily="34" charset="0"/>
                <a:cs typeface="Arial" pitchFamily="34" charset="0"/>
              </a:rPr>
              <a:t>Insieme a te, uniti a te,</a:t>
            </a:r>
          </a:p>
          <a:p>
            <a:r>
              <a:rPr lang="it-IT" sz="4000" dirty="0">
                <a:latin typeface="Arial" pitchFamily="34" charset="0"/>
                <a:cs typeface="Arial" pitchFamily="34" charset="0"/>
              </a:rPr>
              <a:t>la nostra vita si trasformerà.</a:t>
            </a:r>
          </a:p>
          <a:p>
            <a:r>
              <a:rPr lang="it-IT" sz="4000" dirty="0">
                <a:latin typeface="Arial" pitchFamily="34" charset="0"/>
                <a:cs typeface="Arial" pitchFamily="34" charset="0"/>
              </a:rPr>
              <a:t>Insieme a noi, accanto a noi</a:t>
            </a:r>
          </a:p>
          <a:p>
            <a:r>
              <a:rPr lang="it-IT" sz="4000" dirty="0">
                <a:latin typeface="Arial" pitchFamily="34" charset="0"/>
                <a:cs typeface="Arial" pitchFamily="34" charset="0"/>
              </a:rPr>
              <a:t>ti sentiremo ogni giorno, Gesù.</a:t>
            </a:r>
          </a:p>
        </p:txBody>
      </p:sp>
    </p:spTree>
    <p:extLst>
      <p:ext uri="{BB962C8B-B14F-4D97-AF65-F5344CB8AC3E}">
        <p14:creationId xmlns:p14="http://schemas.microsoft.com/office/powerpoint/2010/main" val="354342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fede\Desktop\risor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187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339752" y="260648"/>
            <a:ext cx="658822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4000" dirty="0">
                <a:latin typeface="Arial" pitchFamily="34" charset="0"/>
                <a:cs typeface="Arial" pitchFamily="34" charset="0"/>
              </a:rPr>
              <a:t>Se celebriamo la Pasqua con </a:t>
            </a:r>
            <a:r>
              <a:rPr lang="it-IT" sz="4000" dirty="0" smtClean="0">
                <a:latin typeface="Arial" pitchFamily="34" charset="0"/>
                <a:cs typeface="Arial" pitchFamily="34" charset="0"/>
              </a:rPr>
              <a:t>te diventeremo </a:t>
            </a:r>
            <a:r>
              <a:rPr lang="it-IT" sz="4000" dirty="0">
                <a:latin typeface="Arial" pitchFamily="34" charset="0"/>
                <a:cs typeface="Arial" pitchFamily="34" charset="0"/>
              </a:rPr>
              <a:t>discepoli tuoi.</a:t>
            </a:r>
          </a:p>
          <a:p>
            <a:pPr algn="r"/>
            <a:r>
              <a:rPr lang="it-IT" sz="4000" dirty="0" smtClean="0">
                <a:latin typeface="Arial" pitchFamily="34" charset="0"/>
                <a:cs typeface="Arial" pitchFamily="34" charset="0"/>
              </a:rPr>
              <a:t>		Tu </a:t>
            </a:r>
            <a:r>
              <a:rPr lang="it-IT" sz="4000" dirty="0">
                <a:latin typeface="Arial" pitchFamily="34" charset="0"/>
                <a:cs typeface="Arial" pitchFamily="34" charset="0"/>
              </a:rPr>
              <a:t>hai donato la </a:t>
            </a:r>
            <a:r>
              <a:rPr lang="it-IT" sz="4000" dirty="0" smtClean="0">
                <a:latin typeface="Arial" pitchFamily="34" charset="0"/>
                <a:cs typeface="Arial" pitchFamily="34" charset="0"/>
              </a:rPr>
              <a:t>vita per </a:t>
            </a:r>
            <a:r>
              <a:rPr lang="it-IT" sz="4000" dirty="0">
                <a:latin typeface="Arial" pitchFamily="34" charset="0"/>
                <a:cs typeface="Arial" pitchFamily="34" charset="0"/>
              </a:rPr>
              <a:t>noi,</a:t>
            </a:r>
          </a:p>
          <a:p>
            <a:pPr algn="r"/>
            <a:r>
              <a:rPr lang="it-IT" sz="4000" dirty="0" smtClean="0">
                <a:latin typeface="Arial" pitchFamily="34" charset="0"/>
                <a:cs typeface="Arial" pitchFamily="34" charset="0"/>
              </a:rPr>
              <a:t>		perché </a:t>
            </a:r>
            <a:r>
              <a:rPr lang="it-IT" sz="4000" dirty="0">
                <a:latin typeface="Arial" pitchFamily="34" charset="0"/>
                <a:cs typeface="Arial" pitchFamily="34" charset="0"/>
              </a:rPr>
              <a:t>viviamo in eterno con te. </a:t>
            </a:r>
          </a:p>
        </p:txBody>
      </p:sp>
    </p:spTree>
    <p:extLst>
      <p:ext uri="{BB962C8B-B14F-4D97-AF65-F5344CB8AC3E}">
        <p14:creationId xmlns:p14="http://schemas.microsoft.com/office/powerpoint/2010/main" val="145886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fede\Desktop\ABBRACCIO+DI+GESU'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1960" y="0"/>
            <a:ext cx="49320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07504" y="135791"/>
            <a:ext cx="4104456" cy="5016758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it-IT" sz="4000" dirty="0">
                <a:latin typeface="Arial" pitchFamily="34" charset="0"/>
                <a:cs typeface="Arial" pitchFamily="34" charset="0"/>
              </a:rPr>
              <a:t>Insieme a te, uniti a te,</a:t>
            </a:r>
          </a:p>
          <a:p>
            <a:r>
              <a:rPr lang="it-IT" sz="4000" dirty="0">
                <a:latin typeface="Arial" pitchFamily="34" charset="0"/>
                <a:cs typeface="Arial" pitchFamily="34" charset="0"/>
              </a:rPr>
              <a:t>la nostra vita si trasformerà.</a:t>
            </a:r>
          </a:p>
          <a:p>
            <a:r>
              <a:rPr lang="it-IT" sz="4000" dirty="0">
                <a:latin typeface="Arial" pitchFamily="34" charset="0"/>
                <a:cs typeface="Arial" pitchFamily="34" charset="0"/>
              </a:rPr>
              <a:t>Insieme a noi, accanto a noi</a:t>
            </a:r>
          </a:p>
          <a:p>
            <a:r>
              <a:rPr lang="it-IT" sz="4000" dirty="0">
                <a:latin typeface="Arial" pitchFamily="34" charset="0"/>
                <a:cs typeface="Arial" pitchFamily="34" charset="0"/>
              </a:rPr>
              <a:t>ti sentiremo ogni giorno, Gesù.</a:t>
            </a:r>
          </a:p>
        </p:txBody>
      </p:sp>
    </p:spTree>
    <p:extLst>
      <p:ext uri="{BB962C8B-B14F-4D97-AF65-F5344CB8AC3E}">
        <p14:creationId xmlns:p14="http://schemas.microsoft.com/office/powerpoint/2010/main" val="4081699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fede\Desktop\cuo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11212"/>
            <a:ext cx="9073008" cy="6517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187624" y="404664"/>
            <a:ext cx="756084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sz="4000" dirty="0" smtClean="0">
              <a:latin typeface="Arial" pitchFamily="34" charset="0"/>
              <a:cs typeface="Arial" pitchFamily="34" charset="0"/>
            </a:endParaRPr>
          </a:p>
          <a:p>
            <a:r>
              <a:rPr lang="it-IT" sz="4000" dirty="0" smtClean="0">
                <a:latin typeface="Arial" pitchFamily="34" charset="0"/>
                <a:cs typeface="Arial" pitchFamily="34" charset="0"/>
              </a:rPr>
              <a:t>	Tu </a:t>
            </a:r>
            <a:r>
              <a:rPr lang="it-IT" sz="4000" dirty="0">
                <a:latin typeface="Arial" pitchFamily="34" charset="0"/>
                <a:cs typeface="Arial" pitchFamily="34" charset="0"/>
              </a:rPr>
              <a:t>hai mandato i </a:t>
            </a:r>
            <a:endParaRPr lang="it-IT" sz="4000" dirty="0" smtClean="0">
              <a:latin typeface="Arial" pitchFamily="34" charset="0"/>
              <a:cs typeface="Arial" pitchFamily="34" charset="0"/>
            </a:endParaRPr>
          </a:p>
          <a:p>
            <a:r>
              <a:rPr lang="it-IT" sz="4000" dirty="0" smtClean="0">
                <a:latin typeface="Arial" pitchFamily="34" charset="0"/>
                <a:cs typeface="Arial" pitchFamily="34" charset="0"/>
              </a:rPr>
              <a:t>	discepoli tuoi</a:t>
            </a:r>
            <a:r>
              <a:rPr lang="it-IT" sz="4000" dirty="0">
                <a:latin typeface="Arial" pitchFamily="34" charset="0"/>
                <a:cs typeface="Arial" pitchFamily="34" charset="0"/>
              </a:rPr>
              <a:t> </a:t>
            </a:r>
            <a:r>
              <a:rPr lang="it-IT" sz="4000" dirty="0" smtClean="0">
                <a:latin typeface="Arial" pitchFamily="34" charset="0"/>
                <a:cs typeface="Arial" pitchFamily="34" charset="0"/>
              </a:rPr>
              <a:t>in tutto</a:t>
            </a:r>
          </a:p>
          <a:p>
            <a:r>
              <a:rPr lang="it-IT" sz="4000" dirty="0" smtClean="0">
                <a:latin typeface="Arial" pitchFamily="34" charset="0"/>
                <a:cs typeface="Arial" pitchFamily="34" charset="0"/>
              </a:rPr>
              <a:t>	il </a:t>
            </a:r>
            <a:r>
              <a:rPr lang="it-IT" sz="4000" dirty="0">
                <a:latin typeface="Arial" pitchFamily="34" charset="0"/>
                <a:cs typeface="Arial" pitchFamily="34" charset="0"/>
              </a:rPr>
              <a:t>mondo </a:t>
            </a:r>
            <a:r>
              <a:rPr lang="it-IT" sz="4000" dirty="0" smtClean="0">
                <a:latin typeface="Arial" pitchFamily="34" charset="0"/>
                <a:cs typeface="Arial" pitchFamily="34" charset="0"/>
              </a:rPr>
              <a:t>a parlare</a:t>
            </a:r>
          </a:p>
          <a:p>
            <a:r>
              <a:rPr lang="it-IT" sz="4000" dirty="0">
                <a:latin typeface="Arial" pitchFamily="34" charset="0"/>
                <a:cs typeface="Arial" pitchFamily="34" charset="0"/>
              </a:rPr>
              <a:t>	</a:t>
            </a:r>
            <a:r>
              <a:rPr lang="it-IT" sz="4000" dirty="0" smtClean="0">
                <a:latin typeface="Arial" pitchFamily="34" charset="0"/>
                <a:cs typeface="Arial" pitchFamily="34" charset="0"/>
              </a:rPr>
              <a:t>di te, a </a:t>
            </a:r>
            <a:r>
              <a:rPr lang="it-IT" sz="4000" dirty="0">
                <a:latin typeface="Arial" pitchFamily="34" charset="0"/>
                <a:cs typeface="Arial" pitchFamily="34" charset="0"/>
              </a:rPr>
              <a:t>rinnovare </a:t>
            </a:r>
            <a:r>
              <a:rPr lang="it-IT" sz="4000" dirty="0" smtClean="0">
                <a:latin typeface="Arial" pitchFamily="34" charset="0"/>
                <a:cs typeface="Arial" pitchFamily="34" charset="0"/>
              </a:rPr>
              <a:t>il</a:t>
            </a:r>
          </a:p>
          <a:p>
            <a:r>
              <a:rPr lang="it-IT" sz="4000" dirty="0">
                <a:latin typeface="Arial" pitchFamily="34" charset="0"/>
                <a:cs typeface="Arial" pitchFamily="34" charset="0"/>
              </a:rPr>
              <a:t>	</a:t>
            </a:r>
            <a:r>
              <a:rPr lang="it-IT" sz="4000" dirty="0" smtClean="0">
                <a:latin typeface="Arial" pitchFamily="34" charset="0"/>
                <a:cs typeface="Arial" pitchFamily="34" charset="0"/>
              </a:rPr>
              <a:t>tuo </a:t>
            </a:r>
            <a:r>
              <a:rPr lang="it-IT" sz="4000" dirty="0">
                <a:latin typeface="Arial" pitchFamily="34" charset="0"/>
                <a:cs typeface="Arial" pitchFamily="34" charset="0"/>
              </a:rPr>
              <a:t>gesto d’amore:</a:t>
            </a:r>
          </a:p>
          <a:p>
            <a:endParaRPr lang="it-IT" sz="4000" dirty="0" smtClean="0">
              <a:latin typeface="Arial" pitchFamily="34" charset="0"/>
              <a:cs typeface="Arial" pitchFamily="34" charset="0"/>
            </a:endParaRPr>
          </a:p>
          <a:p>
            <a:endParaRPr lang="it-IT" sz="4000" dirty="0">
              <a:latin typeface="Arial" pitchFamily="34" charset="0"/>
              <a:cs typeface="Arial" pitchFamily="34" charset="0"/>
            </a:endParaRPr>
          </a:p>
          <a:p>
            <a:endParaRPr lang="it-IT" sz="4000" dirty="0" smtClean="0">
              <a:latin typeface="Arial" pitchFamily="34" charset="0"/>
              <a:cs typeface="Arial" pitchFamily="34" charset="0"/>
            </a:endParaRPr>
          </a:p>
          <a:p>
            <a:r>
              <a:rPr lang="it-IT" sz="4000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it-IT" sz="4000" dirty="0">
                <a:latin typeface="Arial" pitchFamily="34" charset="0"/>
                <a:cs typeface="Arial" pitchFamily="34" charset="0"/>
              </a:rPr>
              <a:t>Fate questo in memoria di me”. </a:t>
            </a:r>
          </a:p>
        </p:txBody>
      </p:sp>
    </p:spTree>
    <p:extLst>
      <p:ext uri="{BB962C8B-B14F-4D97-AF65-F5344CB8AC3E}">
        <p14:creationId xmlns:p14="http://schemas.microsoft.com/office/powerpoint/2010/main" val="280783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fede\Desktop\ABBRACCIO+DI+GESU'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1960" y="0"/>
            <a:ext cx="49320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07504" y="135791"/>
            <a:ext cx="4104456" cy="5016758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it-IT" sz="4000" dirty="0">
                <a:latin typeface="Arial" pitchFamily="34" charset="0"/>
                <a:cs typeface="Arial" pitchFamily="34" charset="0"/>
              </a:rPr>
              <a:t>Insieme a te, uniti a te,</a:t>
            </a:r>
          </a:p>
          <a:p>
            <a:r>
              <a:rPr lang="it-IT" sz="4000" dirty="0">
                <a:latin typeface="Arial" pitchFamily="34" charset="0"/>
                <a:cs typeface="Arial" pitchFamily="34" charset="0"/>
              </a:rPr>
              <a:t>la nostra vita si trasformerà.</a:t>
            </a:r>
          </a:p>
          <a:p>
            <a:r>
              <a:rPr lang="it-IT" sz="4000" dirty="0">
                <a:latin typeface="Arial" pitchFamily="34" charset="0"/>
                <a:cs typeface="Arial" pitchFamily="34" charset="0"/>
              </a:rPr>
              <a:t>Insieme a noi, accanto a noi</a:t>
            </a:r>
          </a:p>
          <a:p>
            <a:r>
              <a:rPr lang="it-IT" sz="4000" dirty="0">
                <a:latin typeface="Arial" pitchFamily="34" charset="0"/>
                <a:cs typeface="Arial" pitchFamily="34" charset="0"/>
              </a:rPr>
              <a:t>ti sentiremo ogni giorno, Gesù.</a:t>
            </a:r>
          </a:p>
        </p:txBody>
      </p:sp>
    </p:spTree>
    <p:extLst>
      <p:ext uri="{BB962C8B-B14F-4D97-AF65-F5344CB8AC3E}">
        <p14:creationId xmlns:p14="http://schemas.microsoft.com/office/powerpoint/2010/main" val="336467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 descr="C:\Users\fede\Desktop\Walk_To_Emmaus_41K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34120" y="0"/>
            <a:ext cx="6842472" cy="4960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-16644" y="4293096"/>
            <a:ext cx="9144000" cy="255454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it-IT" sz="4000" dirty="0">
                <a:latin typeface="Arial" pitchFamily="34" charset="0"/>
                <a:cs typeface="Arial" pitchFamily="34" charset="0"/>
              </a:rPr>
              <a:t>E con la forza che viene da te</a:t>
            </a:r>
          </a:p>
          <a:p>
            <a:pPr algn="ctr"/>
            <a:r>
              <a:rPr lang="it-IT" sz="4000" dirty="0">
                <a:latin typeface="Arial" pitchFamily="34" charset="0"/>
                <a:cs typeface="Arial" pitchFamily="34" charset="0"/>
              </a:rPr>
              <a:t>cammineremo nel mondo, Signor.</a:t>
            </a:r>
          </a:p>
          <a:p>
            <a:pPr algn="ctr"/>
            <a:r>
              <a:rPr lang="it-IT" sz="4000" dirty="0">
                <a:latin typeface="Arial" pitchFamily="34" charset="0"/>
                <a:cs typeface="Arial" pitchFamily="34" charset="0"/>
              </a:rPr>
              <a:t>Con questo Pane che hai dato a noi</a:t>
            </a:r>
          </a:p>
          <a:p>
            <a:pPr algn="ctr"/>
            <a:r>
              <a:rPr lang="it-IT" sz="4000" dirty="0">
                <a:latin typeface="Arial" pitchFamily="34" charset="0"/>
                <a:cs typeface="Arial" pitchFamily="34" charset="0"/>
              </a:rPr>
              <a:t>riceveremo la vita di Dio</a:t>
            </a:r>
          </a:p>
        </p:txBody>
      </p:sp>
    </p:spTree>
    <p:extLst>
      <p:ext uri="{BB962C8B-B14F-4D97-AF65-F5344CB8AC3E}">
        <p14:creationId xmlns:p14="http://schemas.microsoft.com/office/powerpoint/2010/main" val="71886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fede\Desktop\ABBRACCIO+DI+GESU'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1960" y="0"/>
            <a:ext cx="49320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07504" y="135791"/>
            <a:ext cx="4104456" cy="5016758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it-IT" sz="4000" dirty="0">
                <a:latin typeface="Arial" pitchFamily="34" charset="0"/>
                <a:cs typeface="Arial" pitchFamily="34" charset="0"/>
              </a:rPr>
              <a:t>Insieme a te, uniti a te,</a:t>
            </a:r>
          </a:p>
          <a:p>
            <a:r>
              <a:rPr lang="it-IT" sz="4000" dirty="0">
                <a:latin typeface="Arial" pitchFamily="34" charset="0"/>
                <a:cs typeface="Arial" pitchFamily="34" charset="0"/>
              </a:rPr>
              <a:t>la nostra vita si trasformerà.</a:t>
            </a:r>
          </a:p>
          <a:p>
            <a:r>
              <a:rPr lang="it-IT" sz="4000" dirty="0">
                <a:latin typeface="Arial" pitchFamily="34" charset="0"/>
                <a:cs typeface="Arial" pitchFamily="34" charset="0"/>
              </a:rPr>
              <a:t>Insieme a noi, accanto a noi</a:t>
            </a:r>
          </a:p>
          <a:p>
            <a:r>
              <a:rPr lang="it-IT" sz="4000" dirty="0">
                <a:latin typeface="Arial" pitchFamily="34" charset="0"/>
                <a:cs typeface="Arial" pitchFamily="34" charset="0"/>
              </a:rPr>
              <a:t>ti sentiremo ogni giorno, Gesù.</a:t>
            </a:r>
          </a:p>
        </p:txBody>
      </p:sp>
    </p:spTree>
    <p:extLst>
      <p:ext uri="{BB962C8B-B14F-4D97-AF65-F5344CB8AC3E}">
        <p14:creationId xmlns:p14="http://schemas.microsoft.com/office/powerpoint/2010/main" val="83601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742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fede\Desktop\famiglia-family-mamma-papa-padre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181720"/>
            <a:ext cx="9150838" cy="5703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820" y="44624"/>
            <a:ext cx="9140180" cy="193899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it-IT" sz="4000" b="1" dirty="0">
                <a:latin typeface="Arial" pitchFamily="34" charset="0"/>
                <a:cs typeface="Arial" pitchFamily="34" charset="0"/>
              </a:rPr>
              <a:t>Grazie Gesù della vita, grazie di mamma e papà, grazie del sole che splende e di una stella nell’oscurità.</a:t>
            </a:r>
          </a:p>
        </p:txBody>
      </p:sp>
    </p:spTree>
    <p:extLst>
      <p:ext uri="{BB962C8B-B14F-4D97-AF65-F5344CB8AC3E}">
        <p14:creationId xmlns:p14="http://schemas.microsoft.com/office/powerpoint/2010/main" val="166490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07504" y="44624"/>
            <a:ext cx="4248473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400" dirty="0">
                <a:latin typeface="Arial" pitchFamily="34" charset="0"/>
                <a:cs typeface="Arial" pitchFamily="34" charset="0"/>
              </a:rPr>
              <a:t>Ti accoglieremo in mezzo a noi, Signore,</a:t>
            </a:r>
          </a:p>
          <a:p>
            <a:r>
              <a:rPr lang="it-IT" sz="4400" dirty="0">
                <a:latin typeface="Arial" pitchFamily="34" charset="0"/>
                <a:cs typeface="Arial" pitchFamily="34" charset="0"/>
              </a:rPr>
              <a:t>ascolteremo quello che dirai.</a:t>
            </a:r>
          </a:p>
          <a:p>
            <a:r>
              <a:rPr lang="it-IT" sz="4400" dirty="0">
                <a:latin typeface="Arial" pitchFamily="34" charset="0"/>
                <a:cs typeface="Arial" pitchFamily="34" charset="0"/>
              </a:rPr>
              <a:t>Riceveremo il dono più grande:</a:t>
            </a:r>
          </a:p>
          <a:p>
            <a:r>
              <a:rPr lang="it-IT" sz="4400" dirty="0">
                <a:latin typeface="Arial" pitchFamily="34" charset="0"/>
                <a:cs typeface="Arial" pitchFamily="34" charset="0"/>
              </a:rPr>
              <a:t>il Pane della vita che sei tu. </a:t>
            </a:r>
          </a:p>
        </p:txBody>
      </p:sp>
      <p:pic>
        <p:nvPicPr>
          <p:cNvPr id="4098" name="Picture 2" descr="C:\Users\fede\Desktop\pa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5977" y="2977"/>
            <a:ext cx="4812680" cy="6807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4023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fede\Desktop\donare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494060"/>
            <a:ext cx="9144001" cy="6391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0" y="116632"/>
            <a:ext cx="9144000" cy="193899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it-IT" sz="4000" b="1" dirty="0">
                <a:latin typeface="Arial" pitchFamily="34" charset="0"/>
                <a:cs typeface="Arial" pitchFamily="34" charset="0"/>
              </a:rPr>
              <a:t>Grazie Gesù del tuo Pane che tutti fratelli ci fa, figli dell’unico Padre che ci ama dall’eternità.</a:t>
            </a:r>
          </a:p>
        </p:txBody>
      </p:sp>
    </p:spTree>
    <p:extLst>
      <p:ext uri="{BB962C8B-B14F-4D97-AF65-F5344CB8AC3E}">
        <p14:creationId xmlns:p14="http://schemas.microsoft.com/office/powerpoint/2010/main" val="2318966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fede\Desktop\La-gioia-dei-grandi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0" y="4293096"/>
            <a:ext cx="9144000" cy="2554545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it-IT" sz="4000" b="1" dirty="0">
                <a:latin typeface="Arial" pitchFamily="34" charset="0"/>
                <a:cs typeface="Arial" pitchFamily="34" charset="0"/>
              </a:rPr>
              <a:t>Grazie Gesù, grazie </a:t>
            </a:r>
            <a:r>
              <a:rPr lang="it-IT" sz="4000" b="1" dirty="0" smtClean="0">
                <a:latin typeface="Arial" pitchFamily="34" charset="0"/>
                <a:cs typeface="Arial" pitchFamily="34" charset="0"/>
              </a:rPr>
              <a:t>perché,</a:t>
            </a:r>
          </a:p>
          <a:p>
            <a:pPr algn="ctr"/>
            <a:r>
              <a:rPr lang="it-IT" sz="4000" b="1" dirty="0" smtClean="0">
                <a:latin typeface="Arial" pitchFamily="34" charset="0"/>
                <a:cs typeface="Arial" pitchFamily="34" charset="0"/>
              </a:rPr>
              <a:t>un </a:t>
            </a:r>
            <a:r>
              <a:rPr lang="it-IT" sz="4000" b="1" dirty="0">
                <a:latin typeface="Arial" pitchFamily="34" charset="0"/>
                <a:cs typeface="Arial" pitchFamily="34" charset="0"/>
              </a:rPr>
              <a:t>vero amico tu sei per me.</a:t>
            </a:r>
          </a:p>
          <a:p>
            <a:pPr algn="ctr"/>
            <a:r>
              <a:rPr lang="it-IT" sz="4000" b="1" dirty="0">
                <a:latin typeface="Arial" pitchFamily="34" charset="0"/>
                <a:cs typeface="Arial" pitchFamily="34" charset="0"/>
              </a:rPr>
              <a:t>Grazie Gesù, ora lo </a:t>
            </a:r>
            <a:r>
              <a:rPr lang="it-IT" sz="4000" b="1" dirty="0" smtClean="0">
                <a:latin typeface="Arial" pitchFamily="34" charset="0"/>
                <a:cs typeface="Arial" pitchFamily="34" charset="0"/>
              </a:rPr>
              <a:t>so</a:t>
            </a:r>
          </a:p>
          <a:p>
            <a:pPr algn="ctr"/>
            <a:r>
              <a:rPr lang="it-IT" sz="4000" b="1" dirty="0" smtClean="0">
                <a:latin typeface="Arial" pitchFamily="34" charset="0"/>
                <a:cs typeface="Arial" pitchFamily="34" charset="0"/>
              </a:rPr>
              <a:t>che </a:t>
            </a:r>
            <a:r>
              <a:rPr lang="it-IT" sz="4000" b="1" dirty="0">
                <a:latin typeface="Arial" pitchFamily="34" charset="0"/>
                <a:cs typeface="Arial" pitchFamily="34" charset="0"/>
              </a:rPr>
              <a:t>sempre accanto ti troverò.</a:t>
            </a:r>
          </a:p>
        </p:txBody>
      </p:sp>
    </p:spTree>
    <p:extLst>
      <p:ext uri="{BB962C8B-B14F-4D97-AF65-F5344CB8AC3E}">
        <p14:creationId xmlns:p14="http://schemas.microsoft.com/office/powerpoint/2010/main" val="2676029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fede\Desktop\mani+e+fiore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221184"/>
            <a:ext cx="9157320" cy="566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0" y="44624"/>
            <a:ext cx="9144000" cy="2554545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it-IT" sz="4000" b="1" dirty="0">
                <a:latin typeface="Arial" pitchFamily="34" charset="0"/>
                <a:cs typeface="Arial" pitchFamily="34" charset="0"/>
              </a:rPr>
              <a:t>Grazie Gesù del </a:t>
            </a:r>
            <a:r>
              <a:rPr lang="it-IT" sz="4000" b="1" dirty="0" smtClean="0">
                <a:latin typeface="Arial" pitchFamily="34" charset="0"/>
                <a:cs typeface="Arial" pitchFamily="34" charset="0"/>
              </a:rPr>
              <a:t>perdono,</a:t>
            </a:r>
          </a:p>
          <a:p>
            <a:pPr algn="ctr"/>
            <a:r>
              <a:rPr lang="it-IT" sz="4000" b="1" dirty="0" smtClean="0">
                <a:latin typeface="Arial" pitchFamily="34" charset="0"/>
                <a:cs typeface="Arial" pitchFamily="34" charset="0"/>
              </a:rPr>
              <a:t>tu </a:t>
            </a:r>
            <a:r>
              <a:rPr lang="it-IT" sz="4000" b="1" dirty="0">
                <a:latin typeface="Arial" pitchFamily="34" charset="0"/>
                <a:cs typeface="Arial" pitchFamily="34" charset="0"/>
              </a:rPr>
              <a:t>che la forza mi </a:t>
            </a:r>
            <a:r>
              <a:rPr lang="it-IT" sz="4000" b="1" dirty="0" smtClean="0">
                <a:latin typeface="Arial" pitchFamily="34" charset="0"/>
                <a:cs typeface="Arial" pitchFamily="34" charset="0"/>
              </a:rPr>
              <a:t>dai.</a:t>
            </a:r>
          </a:p>
          <a:p>
            <a:pPr algn="ctr"/>
            <a:r>
              <a:rPr lang="it-IT" sz="4000" b="1" dirty="0" smtClean="0">
                <a:latin typeface="Arial" pitchFamily="34" charset="0"/>
                <a:cs typeface="Arial" pitchFamily="34" charset="0"/>
              </a:rPr>
              <a:t>Fammi </a:t>
            </a:r>
            <a:r>
              <a:rPr lang="it-IT" sz="4000" b="1" dirty="0">
                <a:latin typeface="Arial" pitchFamily="34" charset="0"/>
                <a:cs typeface="Arial" pitchFamily="34" charset="0"/>
              </a:rPr>
              <a:t>ogni giorno più </a:t>
            </a:r>
            <a:r>
              <a:rPr lang="it-IT" sz="4000" b="1" dirty="0" smtClean="0">
                <a:latin typeface="Arial" pitchFamily="34" charset="0"/>
                <a:cs typeface="Arial" pitchFamily="34" charset="0"/>
              </a:rPr>
              <a:t>buono</a:t>
            </a:r>
          </a:p>
          <a:p>
            <a:pPr algn="ctr"/>
            <a:r>
              <a:rPr lang="it-IT" sz="4000" b="1" dirty="0" smtClean="0">
                <a:latin typeface="Arial" pitchFamily="34" charset="0"/>
                <a:cs typeface="Arial" pitchFamily="34" charset="0"/>
              </a:rPr>
              <a:t>e </a:t>
            </a:r>
            <a:r>
              <a:rPr lang="it-IT" sz="4000" b="1" dirty="0">
                <a:latin typeface="Arial" pitchFamily="34" charset="0"/>
                <a:cs typeface="Arial" pitchFamily="34" charset="0"/>
              </a:rPr>
              <a:t>il tuo amore non mi lasci mai</a:t>
            </a:r>
          </a:p>
        </p:txBody>
      </p:sp>
    </p:spTree>
    <p:extLst>
      <p:ext uri="{BB962C8B-B14F-4D97-AF65-F5344CB8AC3E}">
        <p14:creationId xmlns:p14="http://schemas.microsoft.com/office/powerpoint/2010/main" val="229661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fede\Desktop\La-gioia-dei-grandi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0" y="4293096"/>
            <a:ext cx="9144000" cy="2554545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it-IT" sz="4000" b="1" dirty="0">
                <a:latin typeface="Arial" pitchFamily="34" charset="0"/>
                <a:cs typeface="Arial" pitchFamily="34" charset="0"/>
              </a:rPr>
              <a:t>Grazie Gesù, grazie </a:t>
            </a:r>
            <a:r>
              <a:rPr lang="it-IT" sz="4000" b="1" dirty="0" smtClean="0">
                <a:latin typeface="Arial" pitchFamily="34" charset="0"/>
                <a:cs typeface="Arial" pitchFamily="34" charset="0"/>
              </a:rPr>
              <a:t>perché,</a:t>
            </a:r>
          </a:p>
          <a:p>
            <a:pPr algn="ctr"/>
            <a:r>
              <a:rPr lang="it-IT" sz="4000" b="1" dirty="0" smtClean="0">
                <a:latin typeface="Arial" pitchFamily="34" charset="0"/>
                <a:cs typeface="Arial" pitchFamily="34" charset="0"/>
              </a:rPr>
              <a:t>un </a:t>
            </a:r>
            <a:r>
              <a:rPr lang="it-IT" sz="4000" b="1" dirty="0">
                <a:latin typeface="Arial" pitchFamily="34" charset="0"/>
                <a:cs typeface="Arial" pitchFamily="34" charset="0"/>
              </a:rPr>
              <a:t>vero amico tu sei per me.</a:t>
            </a:r>
          </a:p>
          <a:p>
            <a:pPr algn="ctr"/>
            <a:r>
              <a:rPr lang="it-IT" sz="4000" b="1" dirty="0">
                <a:latin typeface="Arial" pitchFamily="34" charset="0"/>
                <a:cs typeface="Arial" pitchFamily="34" charset="0"/>
              </a:rPr>
              <a:t>Grazie Gesù, ora lo </a:t>
            </a:r>
            <a:r>
              <a:rPr lang="it-IT" sz="4000" b="1" dirty="0" smtClean="0">
                <a:latin typeface="Arial" pitchFamily="34" charset="0"/>
                <a:cs typeface="Arial" pitchFamily="34" charset="0"/>
              </a:rPr>
              <a:t>so</a:t>
            </a:r>
          </a:p>
          <a:p>
            <a:pPr algn="ctr"/>
            <a:r>
              <a:rPr lang="it-IT" sz="4000" b="1" dirty="0" smtClean="0">
                <a:latin typeface="Arial" pitchFamily="34" charset="0"/>
                <a:cs typeface="Arial" pitchFamily="34" charset="0"/>
              </a:rPr>
              <a:t>che </a:t>
            </a:r>
            <a:r>
              <a:rPr lang="it-IT" sz="4000" b="1" dirty="0">
                <a:latin typeface="Arial" pitchFamily="34" charset="0"/>
                <a:cs typeface="Arial" pitchFamily="34" charset="0"/>
              </a:rPr>
              <a:t>sempre accanto ti troverò.</a:t>
            </a:r>
          </a:p>
        </p:txBody>
      </p:sp>
    </p:spTree>
    <p:extLst>
      <p:ext uri="{BB962C8B-B14F-4D97-AF65-F5344CB8AC3E}">
        <p14:creationId xmlns:p14="http://schemas.microsoft.com/office/powerpoint/2010/main" val="300642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"/>
          <p:cNvSpPr>
            <a:spLocks noChangeArrowheads="1"/>
          </p:cNvSpPr>
          <p:nvPr/>
        </p:nvSpPr>
        <p:spPr bwMode="auto">
          <a:xfrm>
            <a:off x="142875" y="0"/>
            <a:ext cx="8786813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just" eaLnBrk="0" hangingPunct="0"/>
            <a:r>
              <a:rPr lang="it-IT" sz="400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Dio grande e misericordioso, </a:t>
            </a:r>
          </a:p>
          <a:p>
            <a:pPr algn="just" eaLnBrk="0" hangingPunct="0"/>
            <a:r>
              <a:rPr lang="it-IT" sz="400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che nel Signore risorto </a:t>
            </a:r>
          </a:p>
          <a:p>
            <a:pPr algn="just" eaLnBrk="0" hangingPunct="0"/>
            <a:r>
              <a:rPr lang="it-IT" sz="400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riporti l'umanità alla speranza eterna,</a:t>
            </a:r>
          </a:p>
          <a:p>
            <a:pPr algn="just" eaLnBrk="0" hangingPunct="0"/>
            <a:r>
              <a:rPr lang="it-IT" sz="400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accresci in noi </a:t>
            </a:r>
          </a:p>
          <a:p>
            <a:pPr algn="just" eaLnBrk="0" hangingPunct="0"/>
            <a:r>
              <a:rPr lang="it-IT" sz="400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l'efficacia del mistero pasquale </a:t>
            </a:r>
          </a:p>
          <a:p>
            <a:pPr algn="just" eaLnBrk="0" hangingPunct="0"/>
            <a:r>
              <a:rPr lang="it-IT" sz="400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con la forza </a:t>
            </a:r>
          </a:p>
          <a:p>
            <a:pPr algn="just" eaLnBrk="0" hangingPunct="0"/>
            <a:r>
              <a:rPr lang="it-IT" sz="400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di questo sacramento di salvezza. </a:t>
            </a:r>
          </a:p>
          <a:p>
            <a:pPr algn="just" eaLnBrk="0" hangingPunct="0"/>
            <a:r>
              <a:rPr lang="it-IT" sz="400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Per Cristo nostro Signore.	 	</a:t>
            </a:r>
            <a:r>
              <a:rPr lang="it-IT" sz="4000" b="1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Amen. </a:t>
            </a:r>
            <a:endParaRPr lang="it-IT" sz="4000" smtClean="0">
              <a:solidFill>
                <a:srgbClr val="000000"/>
              </a:solidFill>
              <a:latin typeface="Calibri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21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081016" y="188640"/>
            <a:ext cx="4739456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b="1" dirty="0">
                <a:latin typeface="Arial" pitchFamily="34" charset="0"/>
                <a:cs typeface="Arial" pitchFamily="34" charset="0"/>
              </a:rPr>
              <a:t>Vergine Immacolata, Madre e Regina dei bimbi, ti presentiamo questi nostri figli, il dono più grande che abbiamo ricevuto dal Signore</a:t>
            </a:r>
            <a:r>
              <a:rPr lang="it-IT" sz="4000" b="1" dirty="0" smtClean="0">
                <a:latin typeface="Arial" pitchFamily="34" charset="0"/>
                <a:cs typeface="Arial" pitchFamily="34" charset="0"/>
              </a:rPr>
              <a:t>.</a:t>
            </a:r>
            <a:endParaRPr lang="it-IT" sz="4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3554" name="Picture 2" descr="C:\Users\fede\Desktop\Immacolata+Concezione+2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4068"/>
            <a:ext cx="393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869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fede\Desktop\maria_madre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40708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tangolo 4"/>
          <p:cNvSpPr/>
          <p:nvPr/>
        </p:nvSpPr>
        <p:spPr>
          <a:xfrm>
            <a:off x="3347864" y="-27384"/>
            <a:ext cx="5796136" cy="747897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lvl="0"/>
            <a:r>
              <a:rPr lang="it-IT" sz="4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Ti </a:t>
            </a:r>
            <a:r>
              <a:rPr lang="it-IT" sz="4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chiediamo di presentarli a Gesù perché, con la sua benedizione, crescano buoni in età, sapienza e grazia.</a:t>
            </a:r>
          </a:p>
          <a:p>
            <a:pPr lvl="0"/>
            <a:r>
              <a:rPr lang="it-IT" sz="4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Proteggili sotto il tuo materno manto e liberali da tutti i pericoli dell'anima e del corpo</a:t>
            </a:r>
            <a:r>
              <a:rPr lang="it-IT" sz="4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lvl="0"/>
            <a:endParaRPr lang="it-IT" sz="4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952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860032" y="44624"/>
            <a:ext cx="4104456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t-IT" sz="4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Aiutaci</a:t>
            </a:r>
            <a:r>
              <a:rPr lang="it-IT" sz="4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Vergine Immacolata, a far sì che nelle nostre famiglie, essi trovino un clima di bontà, in modo che siano sempre edificati dal nostro buon esempio</a:t>
            </a:r>
            <a:r>
              <a:rPr lang="it-IT" sz="4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</a:t>
            </a:r>
            <a:endParaRPr lang="it-IT" sz="4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5602" name="Picture 2" descr="C:\Users\fede\Desktop\m15glo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00" y="-1"/>
            <a:ext cx="4640808" cy="6866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260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923928" y="44624"/>
            <a:ext cx="5220072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t-IT" sz="4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Fa' che regni nel cuore di ciascuno di noi la vera pace, quella pace che fiorisce dall'amore verso Dio, tra noi e verso i nostri fratelli. Amen</a:t>
            </a:r>
            <a:r>
              <a:rPr lang="it-IT" sz="4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lvl="0"/>
            <a:r>
              <a:rPr lang="it-IT" sz="4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Maria, regina della famiglia,</a:t>
            </a:r>
          </a:p>
          <a:p>
            <a:pPr lvl="0"/>
            <a:r>
              <a:rPr lang="it-IT" sz="4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prega per noi</a:t>
            </a:r>
            <a:endParaRPr lang="it-IT" sz="4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6626" name="Picture 2" descr="C:\Users\fede\Desktop\cuoremari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619" r="6112"/>
          <a:stretch/>
        </p:blipFill>
        <p:spPr bwMode="auto">
          <a:xfrm>
            <a:off x="0" y="-31357"/>
            <a:ext cx="3923928" cy="6889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524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6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7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5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8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1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2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9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4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8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0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2741</TotalTime>
  <Words>2659</Words>
  <Application>Microsoft Office PowerPoint</Application>
  <PresentationFormat>Presentazione su schermo (4:3)</PresentationFormat>
  <Paragraphs>371</Paragraphs>
  <Slides>112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18</vt:i4>
      </vt:variant>
      <vt:variant>
        <vt:lpstr>Titoli diapositive</vt:lpstr>
      </vt:variant>
      <vt:variant>
        <vt:i4>112</vt:i4>
      </vt:variant>
    </vt:vector>
  </HeadingPairs>
  <TitlesOfParts>
    <vt:vector size="130" baseType="lpstr">
      <vt:lpstr>En blanco</vt:lpstr>
      <vt:lpstr>2_Struttura predefinita</vt:lpstr>
      <vt:lpstr>2_Tema di Office</vt:lpstr>
      <vt:lpstr>3_En blanco</vt:lpstr>
      <vt:lpstr>3_Tema di Office</vt:lpstr>
      <vt:lpstr>5_Tema di Office</vt:lpstr>
      <vt:lpstr>8_Tema di Office</vt:lpstr>
      <vt:lpstr>2_En blanco</vt:lpstr>
      <vt:lpstr>10_Tema di Office</vt:lpstr>
      <vt:lpstr>6_En blanco</vt:lpstr>
      <vt:lpstr>7_En blanco</vt:lpstr>
      <vt:lpstr>5_En blanco</vt:lpstr>
      <vt:lpstr>8_En blanco</vt:lpstr>
      <vt:lpstr>11_En blanco</vt:lpstr>
      <vt:lpstr>12_En blanco</vt:lpstr>
      <vt:lpstr>1_En blanco</vt:lpstr>
      <vt:lpstr>9_En blanco</vt:lpstr>
      <vt:lpstr>4_En blanco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Cattedrale Pescia</dc:creator>
  <cp:lastModifiedBy>Fede</cp:lastModifiedBy>
  <cp:revision>188</cp:revision>
  <cp:lastPrinted>2012-05-24T19:50:11Z</cp:lastPrinted>
  <dcterms:created xsi:type="dcterms:W3CDTF">2004-04-04T15:15:34Z</dcterms:created>
  <dcterms:modified xsi:type="dcterms:W3CDTF">2012-05-24T19:55:01Z</dcterms:modified>
</cp:coreProperties>
</file>